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8"/>
  </p:notesMasterIdLst>
  <p:sldIdLst>
    <p:sldId id="256" r:id="rId2"/>
    <p:sldId id="296" r:id="rId3"/>
    <p:sldId id="361" r:id="rId4"/>
    <p:sldId id="385" r:id="rId5"/>
    <p:sldId id="347" r:id="rId6"/>
    <p:sldId id="360" r:id="rId7"/>
    <p:sldId id="388" r:id="rId8"/>
    <p:sldId id="386" r:id="rId9"/>
    <p:sldId id="387" r:id="rId10"/>
    <p:sldId id="359" r:id="rId11"/>
    <p:sldId id="365" r:id="rId12"/>
    <p:sldId id="371" r:id="rId13"/>
    <p:sldId id="366" r:id="rId14"/>
    <p:sldId id="372" r:id="rId15"/>
    <p:sldId id="364" r:id="rId16"/>
    <p:sldId id="348" r:id="rId17"/>
    <p:sldId id="368" r:id="rId18"/>
    <p:sldId id="369" r:id="rId19"/>
    <p:sldId id="350" r:id="rId20"/>
    <p:sldId id="356" r:id="rId21"/>
    <p:sldId id="373" r:id="rId22"/>
    <p:sldId id="299" r:id="rId23"/>
    <p:sldId id="300" r:id="rId24"/>
    <p:sldId id="301" r:id="rId25"/>
    <p:sldId id="303" r:id="rId26"/>
    <p:sldId id="319" r:id="rId27"/>
    <p:sldId id="377" r:id="rId28"/>
    <p:sldId id="316" r:id="rId29"/>
    <p:sldId id="378" r:id="rId30"/>
    <p:sldId id="313" r:id="rId31"/>
    <p:sldId id="383" r:id="rId32"/>
    <p:sldId id="321" r:id="rId33"/>
    <p:sldId id="337" r:id="rId34"/>
    <p:sldId id="334" r:id="rId35"/>
    <p:sldId id="376" r:id="rId36"/>
    <p:sldId id="384" r:id="rId37"/>
    <p:sldId id="329" r:id="rId38"/>
    <p:sldId id="362" r:id="rId39"/>
    <p:sldId id="345" r:id="rId40"/>
    <p:sldId id="382" r:id="rId41"/>
    <p:sldId id="328" r:id="rId42"/>
    <p:sldId id="381" r:id="rId43"/>
    <p:sldId id="344" r:id="rId44"/>
    <p:sldId id="389" r:id="rId45"/>
    <p:sldId id="340" r:id="rId46"/>
    <p:sldId id="298" r:id="rId47"/>
  </p:sldIdLst>
  <p:sldSz cx="9144000" cy="5143500" type="screen16x9"/>
  <p:notesSz cx="6858000" cy="9144000"/>
  <p:embeddedFontLst>
    <p:embeddedFont>
      <p:font typeface="Montserrat" panose="00000500000000000000" pitchFamily="2"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Sora"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A8460F-6781-43E9-B50C-413D727EAF33}">
  <a:tblStyle styleId="{74A8460F-6781-43E9-B50C-413D727EAF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D3CB37-7D1D-47A5-B94C-A13746C68F1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87" autoAdjust="0"/>
  </p:normalViewPr>
  <p:slideViewPr>
    <p:cSldViewPr snapToGrid="0">
      <p:cViewPr varScale="1">
        <p:scale>
          <a:sx n="102" d="100"/>
          <a:sy n="102" d="100"/>
        </p:scale>
        <p:origin x="89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54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41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70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28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704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83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591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8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21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21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133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3775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013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08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208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9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97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075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334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257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90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528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413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50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379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548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50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44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92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653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62" r:id="rId7"/>
    <p:sldLayoutId id="214748366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545186" y="1641119"/>
            <a:ext cx="4845989" cy="1664764"/>
          </a:xfrm>
          <a:prstGeom prst="rect">
            <a:avLst/>
          </a:prstGeom>
        </p:spPr>
        <p:txBody>
          <a:bodyPr spcFirstLastPara="1" wrap="square" lIns="91425" tIns="91425" rIns="91425" bIns="91425" anchor="b" anchorCtr="0">
            <a:noAutofit/>
          </a:bodyPr>
          <a:lstStyle/>
          <a:p>
            <a:pPr marL="0" lvl="0" indent="0" algn="ctr" rtl="0">
              <a:lnSpc>
                <a:spcPct val="200000"/>
              </a:lnSpc>
              <a:spcBef>
                <a:spcPts val="0"/>
              </a:spcBef>
              <a:spcAft>
                <a:spcPts val="0"/>
              </a:spcAft>
              <a:buNone/>
            </a:pPr>
            <a:r>
              <a:rPr lang="vi-VN" sz="2000" b="1">
                <a:solidFill>
                  <a:srgbClr val="002060"/>
                </a:solidFill>
                <a:latin typeface="Montserrat" panose="00000500000000000000" pitchFamily="2" charset="0"/>
                <a:ea typeface="Roboto"/>
                <a:cs typeface="Roboto"/>
                <a:sym typeface="Roboto"/>
              </a:rPr>
              <a:t>CHƯƠNG 3</a:t>
            </a:r>
            <a:br>
              <a:rPr lang="vi-VN" sz="3200" b="1">
                <a:solidFill>
                  <a:srgbClr val="002060"/>
                </a:solidFill>
                <a:latin typeface="Montserrat" panose="00000500000000000000" pitchFamily="2" charset="0"/>
                <a:ea typeface="Roboto"/>
                <a:cs typeface="Roboto"/>
                <a:sym typeface="Roboto"/>
              </a:rPr>
            </a:br>
            <a:r>
              <a:rPr lang="vi-VN" sz="3600" b="1">
                <a:solidFill>
                  <a:srgbClr val="002060"/>
                </a:solidFill>
                <a:latin typeface="Montserrat" panose="00000500000000000000" pitchFamily="2" charset="0"/>
                <a:ea typeface="Roboto"/>
                <a:cs typeface="Roboto"/>
                <a:sym typeface="Roboto"/>
              </a:rPr>
              <a:t>HẠ TẦNG KĨ THUẬT</a:t>
            </a:r>
            <a:endParaRPr sz="2000" b="0">
              <a:solidFill>
                <a:srgbClr val="002060"/>
              </a:solidFill>
            </a:endParaRPr>
          </a:p>
        </p:txBody>
      </p:sp>
      <p:grpSp>
        <p:nvGrpSpPr>
          <p:cNvPr id="712" name="Google Shape;712;p24"/>
          <p:cNvGrpSpPr/>
          <p:nvPr/>
        </p:nvGrpSpPr>
        <p:grpSpPr>
          <a:xfrm>
            <a:off x="5445606" y="123346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5AFB8388-001A-110F-105E-CACBB0537B60}"/>
              </a:ext>
            </a:extLst>
          </p:cNvPr>
          <p:cNvSpPr txBox="1"/>
          <p:nvPr/>
        </p:nvSpPr>
        <p:spPr>
          <a:xfrm>
            <a:off x="742950" y="740800"/>
            <a:ext cx="7658100" cy="3661900"/>
          </a:xfrm>
          <a:prstGeom prst="rect">
            <a:avLst/>
          </a:prstGeom>
          <a:noFill/>
        </p:spPr>
        <p:txBody>
          <a:bodyPr wrap="square" rtlCol="0">
            <a:spAutoFit/>
          </a:bodyPr>
          <a:lstStyle/>
          <a:p>
            <a:pPr algn="ctr">
              <a:lnSpc>
                <a:spcPct val="150000"/>
              </a:lnSpc>
            </a:pPr>
            <a:r>
              <a:rPr lang="en-US" sz="2400" b="1">
                <a:solidFill>
                  <a:srgbClr val="002060"/>
                </a:solidFill>
                <a:latin typeface="Montserrat" panose="00000500000000000000" pitchFamily="2" charset="0"/>
              </a:rPr>
              <a:t>Anonymity and involvement</a:t>
            </a:r>
            <a:endParaRPr lang="vi-VN" sz="2400" b="1">
              <a:solidFill>
                <a:srgbClr val="002060"/>
              </a:solidFill>
              <a:latin typeface="Montserrat" panose="00000500000000000000" pitchFamily="2" charset="0"/>
            </a:endParaRPr>
          </a:p>
          <a:p>
            <a:pPr>
              <a:lnSpc>
                <a:spcPct val="150000"/>
              </a:lnSpc>
              <a:spcAft>
                <a:spcPts val="800"/>
              </a:spcAft>
            </a:pPr>
            <a:r>
              <a:rPr lang="vi-VN" sz="1600">
                <a:effectLst/>
                <a:latin typeface="Montserrat" panose="00000500000000000000" pitchFamily="2" charset="0"/>
                <a:ea typeface="Calibri" panose="020F0502020204030204" pitchFamily="34" charset="0"/>
                <a:cs typeface="Times New Roman" panose="02020603050405020304" pitchFamily="18" charset="0"/>
              </a:rPr>
              <a:t>       -   </a:t>
            </a:r>
            <a:r>
              <a:rPr lang="en-US" sz="1600">
                <a:effectLst/>
                <a:latin typeface="Montserrat" panose="00000500000000000000" pitchFamily="2" charset="0"/>
                <a:ea typeface="Calibri" panose="020F0502020204030204" pitchFamily="34" charset="0"/>
                <a:cs typeface="Times New Roman" panose="02020603050405020304" pitchFamily="18" charset="0"/>
              </a:rPr>
              <a:t>Đây là một trong những lợi thế hàng đầu của dịch vụ lưu trữ đóng hộp. Đôi khi việc đăng nhập của người dùng trở nên bắt buộc đối với các tác vụ lẽ ra phải được phép đối với khách truy cập chưa đăng ký, đặc biệt là khả năng gửi các vấn đề trong trình theo dõi lỗi.</a:t>
            </a:r>
          </a:p>
          <a:p>
            <a:pPr>
              <a:lnSpc>
                <a:spcPct val="150000"/>
              </a:lnSpc>
              <a:spcAft>
                <a:spcPts val="800"/>
              </a:spcAft>
            </a:pPr>
            <a:r>
              <a:rPr lang="vi-VN" sz="1600">
                <a:effectLst/>
                <a:latin typeface="Montserrat" panose="00000500000000000000" pitchFamily="2" charset="0"/>
                <a:ea typeface="Calibri" panose="020F0502020204030204" pitchFamily="34" charset="0"/>
                <a:cs typeface="Times New Roman" panose="02020603050405020304" pitchFamily="18" charset="0"/>
              </a:rPr>
              <a:t>       -   </a:t>
            </a:r>
            <a:r>
              <a:rPr lang="en-US" sz="1600">
                <a:effectLst/>
                <a:latin typeface="Montserrat" panose="00000500000000000000" pitchFamily="2" charset="0"/>
                <a:ea typeface="Calibri" panose="020F0502020204030204" pitchFamily="34" charset="0"/>
                <a:cs typeface="Times New Roman" panose="02020603050405020304" pitchFamily="18" charset="0"/>
              </a:rPr>
              <a:t>Ưu điểm của việc quản lý người dùng nhìn chung lớn hơn những nhược điểm. Bạn có thể chọn hành động nào có thể được thực hiện ẩn danh hoặc không, dự án sẽ nâng cao mức độ tham gia cho người dùng nên là những công việc sẽ nhanh chóng, thuận tiện.</a:t>
            </a:r>
          </a:p>
        </p:txBody>
      </p:sp>
    </p:spTree>
    <p:extLst>
      <p:ext uri="{BB962C8B-B14F-4D97-AF65-F5344CB8AC3E}">
        <p14:creationId xmlns:p14="http://schemas.microsoft.com/office/powerpoint/2010/main" val="870618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4549163" y="2117396"/>
            <a:ext cx="3499905" cy="1021995"/>
          </a:xfrm>
          <a:prstGeom prst="rect">
            <a:avLst/>
          </a:prstGeom>
        </p:spPr>
        <p:txBody>
          <a:bodyPr spcFirstLastPara="1" wrap="square" lIns="91425" tIns="91425" rIns="91425" bIns="91425" anchor="b" anchorCtr="0">
            <a:noAutofit/>
          </a:bodyPr>
          <a:lstStyle/>
          <a:p>
            <a:pPr marL="0" lvl="0" indent="0" algn="ctr" rtl="0">
              <a:lnSpc>
                <a:spcPct val="200000"/>
              </a:lnSpc>
              <a:spcBef>
                <a:spcPts val="0"/>
              </a:spcBef>
              <a:spcAft>
                <a:spcPts val="0"/>
              </a:spcAft>
              <a:buNone/>
            </a:pPr>
            <a:r>
              <a:rPr lang="vi-VN" sz="4000" b="1">
                <a:solidFill>
                  <a:srgbClr val="002060"/>
                </a:solidFill>
                <a:latin typeface="Montserrat" panose="00000500000000000000" pitchFamily="2" charset="0"/>
                <a:ea typeface="Roboto"/>
                <a:cs typeface="Roboto"/>
                <a:sym typeface="Roboto"/>
              </a:rPr>
              <a:t>Mailing lists</a:t>
            </a:r>
            <a:endParaRPr sz="4000" b="0">
              <a:solidFill>
                <a:srgbClr val="002060"/>
              </a:solidFill>
            </a:endParaRPr>
          </a:p>
        </p:txBody>
      </p:sp>
      <p:grpSp>
        <p:nvGrpSpPr>
          <p:cNvPr id="712" name="Google Shape;712;p24"/>
          <p:cNvGrpSpPr/>
          <p:nvPr/>
        </p:nvGrpSpPr>
        <p:grpSpPr>
          <a:xfrm>
            <a:off x="498852" y="123346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57550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A8E88-F56C-60D2-888B-AC0E26E1A2B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67959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9050F4-E566-EDDA-3C65-A9A7F264A9FF}"/>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3666170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7845C-2FF4-53B9-0FC0-F90B0E579E8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1972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A794CE2D-FCEF-C9D3-0248-FCE0887F321F}"/>
              </a:ext>
            </a:extLst>
          </p:cNvPr>
          <p:cNvSpPr txBox="1"/>
          <p:nvPr/>
        </p:nvSpPr>
        <p:spPr>
          <a:xfrm>
            <a:off x="715780" y="776707"/>
            <a:ext cx="7712439" cy="3590085"/>
          </a:xfrm>
          <a:prstGeom prst="rect">
            <a:avLst/>
          </a:prstGeom>
          <a:noFill/>
        </p:spPr>
        <p:txBody>
          <a:bodyPr wrap="square" rtlCol="0">
            <a:spAutoFit/>
          </a:bodyPr>
          <a:lstStyle/>
          <a:p>
            <a:pPr>
              <a:lnSpc>
                <a:spcPct val="200000"/>
              </a:lnSpc>
            </a:pPr>
            <a:r>
              <a:rPr lang="vi-VN" sz="1800" b="1">
                <a:latin typeface="Montserrat" panose="00000500000000000000" pitchFamily="2" charset="0"/>
              </a:rPr>
              <a:t>Phần mềm quản lý danh sách hiện nay thường cung cấp một số tính năng sau :</a:t>
            </a:r>
          </a:p>
          <a:p>
            <a:pPr>
              <a:lnSpc>
                <a:spcPct val="200000"/>
              </a:lnSpc>
            </a:pPr>
            <a:r>
              <a:rPr lang="vi-VN" sz="1600">
                <a:latin typeface="Montserrat" panose="00000500000000000000" pitchFamily="2" charset="0"/>
              </a:rPr>
              <a:t>       -   </a:t>
            </a:r>
            <a:r>
              <a:rPr lang="en-US" sz="1600">
                <a:latin typeface="Montserrat" panose="00000500000000000000" pitchFamily="2" charset="0"/>
              </a:rPr>
              <a:t>Đăng ký ở chế độ thông báo hoặc chế độ tin nhắn</a:t>
            </a:r>
            <a:endParaRPr lang="vi-VN" sz="1600">
              <a:latin typeface="Montserrat" panose="00000500000000000000" pitchFamily="2" charset="0"/>
            </a:endParaRPr>
          </a:p>
          <a:p>
            <a:pPr>
              <a:lnSpc>
                <a:spcPct val="200000"/>
              </a:lnSpc>
            </a:pPr>
            <a:r>
              <a:rPr lang="vi-VN" sz="1600">
                <a:latin typeface="Montserrat" panose="00000500000000000000" pitchFamily="2" charset="0"/>
              </a:rPr>
              <a:t>       -   </a:t>
            </a:r>
            <a:r>
              <a:rPr lang="en-US" sz="1600">
                <a:latin typeface="Montserrat" panose="00000500000000000000" pitchFamily="2" charset="0"/>
              </a:rPr>
              <a:t>Tính năng kiểm duyệt </a:t>
            </a:r>
            <a:endParaRPr lang="vi-VN" sz="1600">
              <a:latin typeface="Montserrat" panose="00000500000000000000" pitchFamily="2" charset="0"/>
            </a:endParaRPr>
          </a:p>
          <a:p>
            <a:pPr>
              <a:lnSpc>
                <a:spcPct val="200000"/>
              </a:lnSpc>
            </a:pPr>
            <a:r>
              <a:rPr lang="vi-VN" sz="1600">
                <a:latin typeface="Montserrat" panose="00000500000000000000" pitchFamily="2" charset="0"/>
              </a:rPr>
              <a:t>       -   Giao diện </a:t>
            </a:r>
          </a:p>
          <a:p>
            <a:pPr>
              <a:lnSpc>
                <a:spcPct val="200000"/>
              </a:lnSpc>
            </a:pPr>
            <a:r>
              <a:rPr lang="vi-VN" sz="1600">
                <a:latin typeface="Montserrat" panose="00000500000000000000" pitchFamily="2" charset="0"/>
              </a:rPr>
              <a:t>       -   </a:t>
            </a:r>
            <a:r>
              <a:rPr lang="en-US" sz="1600">
                <a:latin typeface="Montserrat" panose="00000500000000000000" pitchFamily="2" charset="0"/>
              </a:rPr>
              <a:t>Thao tác với tiêu đề</a:t>
            </a:r>
            <a:endParaRPr lang="vi-VN" sz="1600">
              <a:latin typeface="Montserrat" panose="00000500000000000000" pitchFamily="2" charset="0"/>
            </a:endParaRPr>
          </a:p>
          <a:p>
            <a:pPr>
              <a:lnSpc>
                <a:spcPct val="200000"/>
              </a:lnSpc>
            </a:pPr>
            <a:r>
              <a:rPr lang="vi-VN" sz="1600">
                <a:latin typeface="Montserrat" panose="00000500000000000000" pitchFamily="2" charset="0"/>
              </a:rPr>
              <a:t>       -   Lưu trữ </a:t>
            </a:r>
          </a:p>
        </p:txBody>
      </p:sp>
    </p:spTree>
    <p:extLst>
      <p:ext uri="{BB962C8B-B14F-4D97-AF65-F5344CB8AC3E}">
        <p14:creationId xmlns:p14="http://schemas.microsoft.com/office/powerpoint/2010/main" val="411010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5E818FF9-71D7-D3C8-D26A-DEFF8954DC62}"/>
              </a:ext>
            </a:extLst>
          </p:cNvPr>
          <p:cNvSpPr txBox="1"/>
          <p:nvPr/>
        </p:nvSpPr>
        <p:spPr>
          <a:xfrm>
            <a:off x="842010" y="509967"/>
            <a:ext cx="7459980" cy="3631122"/>
          </a:xfrm>
          <a:prstGeom prst="rect">
            <a:avLst/>
          </a:prstGeom>
          <a:noFill/>
        </p:spPr>
        <p:txBody>
          <a:bodyPr wrap="square" rtlCol="0">
            <a:spAutoFit/>
          </a:bodyPr>
          <a:lstStyle/>
          <a:p>
            <a:pPr algn="ctr">
              <a:lnSpc>
                <a:spcPct val="200000"/>
              </a:lnSpc>
              <a:spcAft>
                <a:spcPts val="800"/>
              </a:spcAft>
            </a:pPr>
            <a:r>
              <a:rPr lang="en-US" sz="2400" b="1" kern="100">
                <a:solidFill>
                  <a:srgbClr val="002060"/>
                </a:solidFill>
                <a:effectLst/>
                <a:latin typeface="Montserrat" panose="00000500000000000000" pitchFamily="2" charset="0"/>
                <a:ea typeface="Arial" panose="020B0604020202020204" pitchFamily="34" charset="0"/>
                <a:cs typeface="Arial" panose="020B0604020202020204" pitchFamily="34" charset="0"/>
              </a:rPr>
              <a:t>Spam Prevention</a:t>
            </a:r>
            <a:endParaRPr lang="vi-VN" sz="2400" b="1" kern="100">
              <a:solidFill>
                <a:srgbClr val="002060"/>
              </a:solidFill>
              <a:effectLst/>
              <a:latin typeface="Montserrat" panose="00000500000000000000" pitchFamily="2" charset="0"/>
              <a:ea typeface="Arial" panose="020B0604020202020204" pitchFamily="34" charset="0"/>
              <a:cs typeface="Arial" panose="020B0604020202020204" pitchFamily="34" charset="0"/>
            </a:endParaRPr>
          </a:p>
          <a:p>
            <a:pPr>
              <a:lnSpc>
                <a:spcPct val="200000"/>
              </a:lnSpc>
              <a:spcAft>
                <a:spcPts val="800"/>
              </a:spcAft>
            </a:pPr>
            <a:r>
              <a:rPr lang="vi-VN" sz="1600" kern="100">
                <a:effectLst/>
                <a:latin typeface="Montserrat" panose="00000500000000000000" pitchFamily="2" charset="0"/>
                <a:ea typeface="Arial" panose="020B0604020202020204" pitchFamily="34" charset="0"/>
                <a:cs typeface="Arial" panose="020B0604020202020204" pitchFamily="34" charset="0"/>
              </a:rPr>
              <a:t>       -   </a:t>
            </a:r>
            <a:r>
              <a:rPr lang="en-US" sz="1600" kern="100">
                <a:effectLst/>
                <a:latin typeface="Montserrat" panose="00000500000000000000" pitchFamily="2" charset="0"/>
                <a:ea typeface="Arial" panose="020B0604020202020204" pitchFamily="34" charset="0"/>
                <a:cs typeface="Arial" panose="020B0604020202020204" pitchFamily="34" charset="0"/>
              </a:rPr>
              <a:t>Ngăn chặn thư rác là bắt buộc.</a:t>
            </a:r>
          </a:p>
          <a:p>
            <a:pPr>
              <a:lnSpc>
                <a:spcPct val="200000"/>
              </a:lnSpc>
              <a:spcAft>
                <a:spcPts val="800"/>
              </a:spcAft>
            </a:pPr>
            <a:r>
              <a:rPr lang="vi-VN" sz="1600" kern="100">
                <a:effectLst/>
                <a:latin typeface="Montserrat" panose="00000500000000000000" pitchFamily="2" charset="0"/>
                <a:ea typeface="Arial" panose="020B0604020202020204" pitchFamily="34" charset="0"/>
                <a:cs typeface="Arial" panose="020B0604020202020204" pitchFamily="34" charset="0"/>
              </a:rPr>
              <a:t>       -   </a:t>
            </a:r>
            <a:r>
              <a:rPr lang="vi-VN" sz="1600" kern="100">
                <a:latin typeface="Montserrat" panose="00000500000000000000" pitchFamily="2" charset="0"/>
                <a:ea typeface="Arial" panose="020B0604020202020204" pitchFamily="34" charset="0"/>
                <a:cs typeface="Arial" panose="020B0604020202020204" pitchFamily="34" charset="0"/>
              </a:rPr>
              <a:t>V</a:t>
            </a:r>
            <a:r>
              <a:rPr lang="en-US" sz="1600" kern="100">
                <a:effectLst/>
                <a:latin typeface="Montserrat" panose="00000500000000000000" pitchFamily="2" charset="0"/>
                <a:ea typeface="Arial" panose="020B0604020202020204" pitchFamily="34" charset="0"/>
                <a:cs typeface="Arial" panose="020B0604020202020204" pitchFamily="34" charset="0"/>
              </a:rPr>
              <a:t>iệc ngăn chặn thư rác </a:t>
            </a:r>
            <a:r>
              <a:rPr lang="vi-VN" sz="1600" kern="100">
                <a:effectLst/>
                <a:latin typeface="Montserrat" panose="00000500000000000000" pitchFamily="2" charset="0"/>
                <a:ea typeface="Arial" panose="020B0604020202020204" pitchFamily="34" charset="0"/>
                <a:cs typeface="Arial" panose="020B0604020202020204" pitchFamily="34" charset="0"/>
              </a:rPr>
              <a:t>có</a:t>
            </a:r>
            <a:r>
              <a:rPr lang="en-US" sz="1600" kern="100">
                <a:effectLst/>
                <a:latin typeface="Montserrat" panose="00000500000000000000" pitchFamily="2" charset="0"/>
                <a:ea typeface="Arial" panose="020B0604020202020204" pitchFamily="34" charset="0"/>
                <a:cs typeface="Arial" panose="020B0604020202020204" pitchFamily="34" charset="0"/>
              </a:rPr>
              <a:t> hai </a:t>
            </a:r>
            <a:r>
              <a:rPr lang="vi-VN" sz="1600" kern="100">
                <a:effectLst/>
                <a:latin typeface="Montserrat" panose="00000500000000000000" pitchFamily="2" charset="0"/>
                <a:ea typeface="Arial" panose="020B0604020202020204" pitchFamily="34" charset="0"/>
                <a:cs typeface="Arial" panose="020B0604020202020204" pitchFamily="34" charset="0"/>
              </a:rPr>
              <a:t>cách</a:t>
            </a:r>
            <a:r>
              <a:rPr lang="en-US" sz="1600" kern="100">
                <a:effectLst/>
                <a:latin typeface="Montserrat" panose="00000500000000000000" pitchFamily="2" charset="0"/>
                <a:ea typeface="Arial" panose="020B0604020202020204" pitchFamily="34" charset="0"/>
                <a:cs typeface="Arial" panose="020B0604020202020204" pitchFamily="34" charset="0"/>
              </a:rPr>
              <a:t>: </a:t>
            </a:r>
            <a:endParaRPr lang="vi-VN" sz="1600" kern="100">
              <a:effectLst/>
              <a:latin typeface="Montserrat" panose="00000500000000000000" pitchFamily="2" charset="0"/>
              <a:ea typeface="Arial" panose="020B0604020202020204" pitchFamily="34" charset="0"/>
              <a:cs typeface="Arial" panose="020B0604020202020204" pitchFamily="34" charset="0"/>
            </a:endParaRPr>
          </a:p>
          <a:p>
            <a:pPr>
              <a:lnSpc>
                <a:spcPct val="200000"/>
              </a:lnSpc>
              <a:spcAft>
                <a:spcPts val="800"/>
              </a:spcAft>
            </a:pPr>
            <a:r>
              <a:rPr lang="vi-VN" sz="1600" kern="100">
                <a:effectLst/>
                <a:latin typeface="Montserrat" panose="00000500000000000000" pitchFamily="2" charset="0"/>
                <a:ea typeface="Arial" panose="020B0604020202020204" pitchFamily="34" charset="0"/>
                <a:cs typeface="Arial" panose="020B0604020202020204" pitchFamily="34" charset="0"/>
              </a:rPr>
              <a:t> 1.   </a:t>
            </a:r>
            <a:r>
              <a:rPr lang="vi-VN" sz="1600" kern="100">
                <a:latin typeface="Montserrat" panose="00000500000000000000" pitchFamily="2" charset="0"/>
                <a:ea typeface="Arial" panose="020B0604020202020204" pitchFamily="34" charset="0"/>
                <a:cs typeface="Arial" panose="020B0604020202020204" pitchFamily="34" charset="0"/>
              </a:rPr>
              <a:t>N</a:t>
            </a:r>
            <a:r>
              <a:rPr lang="en-US" sz="1600" kern="100">
                <a:effectLst/>
                <a:latin typeface="Montserrat" panose="00000500000000000000" pitchFamily="2" charset="0"/>
                <a:ea typeface="Arial" panose="020B0604020202020204" pitchFamily="34" charset="0"/>
                <a:cs typeface="Arial" panose="020B0604020202020204" pitchFamily="34" charset="0"/>
              </a:rPr>
              <a:t>găn chặn các bài đăng spam xuất hiện trong danh sách gửi </a:t>
            </a:r>
            <a:r>
              <a:rPr lang="vi-VN" sz="1600" kern="100">
                <a:effectLst/>
                <a:latin typeface="Montserrat" panose="00000500000000000000" pitchFamily="2" charset="0"/>
                <a:ea typeface="Arial" panose="020B0604020202020204" pitchFamily="34" charset="0"/>
                <a:cs typeface="Arial" panose="020B0604020202020204" pitchFamily="34" charset="0"/>
              </a:rPr>
              <a:t>thư.</a:t>
            </a:r>
          </a:p>
          <a:p>
            <a:pPr>
              <a:lnSpc>
                <a:spcPct val="200000"/>
              </a:lnSpc>
              <a:spcAft>
                <a:spcPts val="800"/>
              </a:spcAft>
            </a:pPr>
            <a:r>
              <a:rPr lang="vi-VN" sz="1600" kern="100">
                <a:effectLst/>
                <a:latin typeface="Montserrat" panose="00000500000000000000" pitchFamily="2" charset="0"/>
                <a:ea typeface="Arial" panose="020B0604020202020204" pitchFamily="34" charset="0"/>
                <a:cs typeface="Arial" panose="020B0604020202020204" pitchFamily="34" charset="0"/>
              </a:rPr>
              <a:t>2.   </a:t>
            </a:r>
            <a:r>
              <a:rPr lang="vi-VN" sz="1600" kern="100">
                <a:latin typeface="Montserrat" panose="00000500000000000000" pitchFamily="2" charset="0"/>
                <a:ea typeface="Arial" panose="020B0604020202020204" pitchFamily="34" charset="0"/>
                <a:cs typeface="Arial" panose="020B0604020202020204" pitchFamily="34" charset="0"/>
              </a:rPr>
              <a:t>N</a:t>
            </a:r>
            <a:r>
              <a:rPr lang="en-US" sz="1600" kern="100">
                <a:effectLst/>
                <a:latin typeface="Montserrat" panose="00000500000000000000" pitchFamily="2" charset="0"/>
                <a:ea typeface="Arial" panose="020B0604020202020204" pitchFamily="34" charset="0"/>
                <a:cs typeface="Arial" panose="020B0604020202020204" pitchFamily="34" charset="0"/>
              </a:rPr>
              <a:t>găn chặn danh sách gửi thư của </a:t>
            </a:r>
            <a:r>
              <a:rPr lang="vi-VN" sz="1600" kern="100">
                <a:latin typeface="Montserrat" panose="00000500000000000000" pitchFamily="2" charset="0"/>
                <a:ea typeface="Arial" panose="020B0604020202020204" pitchFamily="34" charset="0"/>
                <a:cs typeface="Arial" panose="020B0604020202020204" pitchFamily="34" charset="0"/>
              </a:rPr>
              <a:t>mình</a:t>
            </a:r>
            <a:r>
              <a:rPr lang="en-US" sz="1600" kern="100">
                <a:effectLst/>
                <a:latin typeface="Montserrat" panose="00000500000000000000" pitchFamily="2" charset="0"/>
                <a:ea typeface="Arial" panose="020B0604020202020204" pitchFamily="34" charset="0"/>
                <a:cs typeface="Arial" panose="020B0604020202020204" pitchFamily="34" charset="0"/>
              </a:rPr>
              <a:t> trở thành nguồn cung cấp địa chỉ email mới cho những kẻ thu thập thư rác.</a:t>
            </a:r>
          </a:p>
        </p:txBody>
      </p:sp>
    </p:spTree>
    <p:extLst>
      <p:ext uri="{BB962C8B-B14F-4D97-AF65-F5344CB8AC3E}">
        <p14:creationId xmlns:p14="http://schemas.microsoft.com/office/powerpoint/2010/main" val="116055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5DF61-973B-D25F-7C07-BDDA72B4326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54590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3667E-B015-499E-7F4E-0B99F82979E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16378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D4F5E3DD-BB21-BAE0-B300-BF7966CA57C8}"/>
              </a:ext>
            </a:extLst>
          </p:cNvPr>
          <p:cNvSpPr txBox="1"/>
          <p:nvPr/>
        </p:nvSpPr>
        <p:spPr>
          <a:xfrm>
            <a:off x="716280" y="1018082"/>
            <a:ext cx="7711440" cy="2616101"/>
          </a:xfrm>
          <a:prstGeom prst="rect">
            <a:avLst/>
          </a:prstGeom>
          <a:noFill/>
        </p:spPr>
        <p:txBody>
          <a:bodyPr wrap="square" rtlCol="0">
            <a:spAutoFit/>
          </a:bodyPr>
          <a:lstStyle/>
          <a:p>
            <a:pPr algn="ctr">
              <a:lnSpc>
                <a:spcPct val="150000"/>
              </a:lnSpc>
              <a:spcAft>
                <a:spcPts val="800"/>
              </a:spcAft>
            </a:pPr>
            <a:r>
              <a:rPr lang="en-US" sz="2400" b="1" kern="100">
                <a:solidFill>
                  <a:srgbClr val="002060"/>
                </a:solidFill>
                <a:effectLst/>
                <a:latin typeface="Montserrat" panose="00000500000000000000" pitchFamily="2" charset="0"/>
                <a:ea typeface="Arial" panose="020B0604020202020204" pitchFamily="34" charset="0"/>
                <a:cs typeface="Arial" panose="020B0604020202020204" pitchFamily="34" charset="0"/>
              </a:rPr>
              <a:t>Archiving</a:t>
            </a:r>
            <a:endParaRPr lang="vi-VN" sz="2400" b="1" kern="100">
              <a:solidFill>
                <a:srgbClr val="002060"/>
              </a:solidFill>
              <a:effectLst/>
              <a:latin typeface="Montserrat" panose="00000500000000000000" pitchFamily="2" charset="0"/>
              <a:ea typeface="Arial" panose="020B0604020202020204" pitchFamily="34" charset="0"/>
              <a:cs typeface="Arial" panose="020B0604020202020204" pitchFamily="34" charset="0"/>
            </a:endParaRPr>
          </a:p>
          <a:p>
            <a:pPr>
              <a:lnSpc>
                <a:spcPct val="150000"/>
              </a:lnSpc>
              <a:spcAft>
                <a:spcPts val="800"/>
              </a:spcAft>
            </a:pPr>
            <a:r>
              <a:rPr lang="vi-VN" sz="1600" kern="100">
                <a:latin typeface="Montserrat" panose="00000500000000000000" pitchFamily="2" charset="0"/>
                <a:ea typeface="Arial" panose="020B0604020202020204" pitchFamily="34" charset="0"/>
                <a:cs typeface="Arial" panose="020B0604020202020204" pitchFamily="34" charset="0"/>
              </a:rPr>
              <a:t>       -   </a:t>
            </a:r>
            <a:r>
              <a:rPr lang="en-US" sz="1600" kern="100">
                <a:effectLst/>
                <a:latin typeface="Montserrat" panose="00000500000000000000" pitchFamily="2" charset="0"/>
                <a:ea typeface="Arial" panose="020B0604020202020204" pitchFamily="34" charset="0"/>
                <a:cs typeface="Arial" panose="020B0604020202020204" pitchFamily="34" charset="0"/>
              </a:rPr>
              <a:t>Các chi tiết kỹ thuật về thiết lập lưu trữ danh sách gửi thư dành riêng cho</a:t>
            </a:r>
            <a:r>
              <a:rPr lang="vi-VN" sz="1600" kern="100">
                <a:latin typeface="Montserrat" panose="00000500000000000000" pitchFamily="2" charset="0"/>
                <a:ea typeface="Arial" panose="020B0604020202020204" pitchFamily="34" charset="0"/>
                <a:cs typeface="Arial" panose="020B0604020202020204" pitchFamily="34" charset="0"/>
              </a:rPr>
              <a:t> </a:t>
            </a:r>
            <a:r>
              <a:rPr lang="en-US" sz="1600" kern="100">
                <a:effectLst/>
                <a:latin typeface="Montserrat" panose="00000500000000000000" pitchFamily="2" charset="0"/>
                <a:ea typeface="Arial" panose="020B0604020202020204" pitchFamily="34" charset="0"/>
                <a:cs typeface="Arial" panose="020B0604020202020204" pitchFamily="34" charset="0"/>
              </a:rPr>
              <a:t>phần mềm đang chạy danh sách</a:t>
            </a:r>
            <a:endParaRPr lang="vi-VN" sz="1600" kern="100">
              <a:effectLst/>
              <a:latin typeface="Montserrat" panose="00000500000000000000" pitchFamily="2" charset="0"/>
              <a:ea typeface="Arial" panose="020B0604020202020204" pitchFamily="34" charset="0"/>
              <a:cs typeface="Arial" panose="020B0604020202020204" pitchFamily="34" charset="0"/>
            </a:endParaRPr>
          </a:p>
          <a:p>
            <a:pPr>
              <a:lnSpc>
                <a:spcPct val="150000"/>
              </a:lnSpc>
              <a:spcAft>
                <a:spcPts val="800"/>
              </a:spcAft>
            </a:pPr>
            <a:r>
              <a:rPr lang="vi-VN" sz="1600" kern="100">
                <a:effectLst/>
                <a:latin typeface="Montserrat" panose="00000500000000000000" pitchFamily="2" charset="0"/>
                <a:ea typeface="Arial" panose="020B0604020202020204" pitchFamily="34" charset="0"/>
                <a:cs typeface="Arial" panose="020B0604020202020204" pitchFamily="34" charset="0"/>
              </a:rPr>
              <a:t>       -   </a:t>
            </a:r>
            <a:r>
              <a:rPr lang="en-US" sz="1600" kern="100">
                <a:effectLst/>
                <a:latin typeface="Montserrat" panose="00000500000000000000" pitchFamily="2" charset="0"/>
                <a:ea typeface="Arial" panose="020B0604020202020204" pitchFamily="34" charset="0"/>
                <a:cs typeface="Arial" panose="020B0604020202020204" pitchFamily="34" charset="0"/>
              </a:rPr>
              <a:t>Khi chọn hoặc định cấu hình trình lưu trữ, hãy xem xét những phẩm chất sau:</a:t>
            </a:r>
          </a:p>
          <a:p>
            <a:endParaRPr lang="en-US" sz="1200">
              <a:latin typeface="Montserrat" panose="00000500000000000000" pitchFamily="2" charset="0"/>
            </a:endParaRPr>
          </a:p>
        </p:txBody>
      </p:sp>
    </p:spTree>
    <p:extLst>
      <p:ext uri="{BB962C8B-B14F-4D97-AF65-F5344CB8AC3E}">
        <p14:creationId xmlns:p14="http://schemas.microsoft.com/office/powerpoint/2010/main" val="370406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1364519" y="677095"/>
            <a:ext cx="5642007" cy="378931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1200"/>
              </a:spcAft>
              <a:buNone/>
            </a:pPr>
            <a:r>
              <a:rPr lang="vi-VN" sz="2800">
                <a:solidFill>
                  <a:srgbClr val="002060"/>
                </a:solidFill>
                <a:latin typeface="Montserrat" panose="00000500000000000000" pitchFamily="2" charset="0"/>
              </a:rPr>
              <a:t>Nhóm 14 </a:t>
            </a:r>
            <a:br>
              <a:rPr lang="vi-VN" sz="1400">
                <a:latin typeface="Montserrat" panose="00000500000000000000" pitchFamily="2" charset="0"/>
              </a:rPr>
            </a:br>
            <a:r>
              <a:rPr lang="vi-VN" sz="1400">
                <a:latin typeface="Montserrat" panose="00000500000000000000" pitchFamily="2" charset="0"/>
              </a:rPr>
              <a:t>	</a:t>
            </a:r>
            <a:r>
              <a:rPr lang="vi-VN" sz="1400" b="0" i="0">
                <a:solidFill>
                  <a:srgbClr val="081C36"/>
                </a:solidFill>
                <a:effectLst/>
                <a:latin typeface="Montserrat" panose="00000500000000000000" pitchFamily="2" charset="0"/>
              </a:rPr>
              <a:t>Nguyễn Thanh Tùng - DH52006150 </a:t>
            </a:r>
            <a:br>
              <a:rPr lang="vi-VN" sz="1400" b="0" i="0">
                <a:solidFill>
                  <a:srgbClr val="081C36"/>
                </a:solidFill>
                <a:effectLst/>
                <a:latin typeface="Montserrat" panose="00000500000000000000" pitchFamily="2" charset="0"/>
              </a:rPr>
            </a:br>
            <a:r>
              <a:rPr lang="vi-VN" sz="1400" b="0" i="0">
                <a:solidFill>
                  <a:srgbClr val="081C36"/>
                </a:solidFill>
                <a:effectLst/>
                <a:latin typeface="Montserrat" panose="00000500000000000000" pitchFamily="2" charset="0"/>
              </a:rPr>
              <a:t>	Trần Như Nguyện - DH52007186 </a:t>
            </a:r>
            <a:br>
              <a:rPr lang="vi-VN" sz="1400">
                <a:solidFill>
                  <a:schemeClr val="dk1"/>
                </a:solidFill>
                <a:latin typeface="Montserrat" panose="00000500000000000000" pitchFamily="2" charset="0"/>
              </a:rPr>
            </a:br>
            <a:r>
              <a:rPr lang="vi-VN" sz="1400">
                <a:solidFill>
                  <a:schemeClr val="dk1"/>
                </a:solidFill>
                <a:latin typeface="Montserrat" panose="00000500000000000000" pitchFamily="2" charset="0"/>
              </a:rPr>
              <a:t>	</a:t>
            </a:r>
            <a:r>
              <a:rPr lang="vi-VN" sz="1400" b="0" i="0">
                <a:solidFill>
                  <a:srgbClr val="081C36"/>
                </a:solidFill>
                <a:effectLst/>
                <a:latin typeface="Montserrat" panose="00000500000000000000" pitchFamily="2" charset="0"/>
              </a:rPr>
              <a:t>Lý Thị Ngọc Diễm - DH52005710 </a:t>
            </a:r>
            <a:br>
              <a:rPr lang="vi-VN" sz="1400" b="0" i="0">
                <a:solidFill>
                  <a:srgbClr val="081C36"/>
                </a:solidFill>
                <a:effectLst/>
                <a:latin typeface="Montserrat" panose="00000500000000000000" pitchFamily="2" charset="0"/>
              </a:rPr>
            </a:br>
            <a:r>
              <a:rPr lang="vi-VN" sz="1400" b="0" i="0">
                <a:solidFill>
                  <a:srgbClr val="081C36"/>
                </a:solidFill>
                <a:effectLst/>
                <a:latin typeface="Montserrat" panose="00000500000000000000" pitchFamily="2" charset="0"/>
              </a:rPr>
              <a:t>	Đỗ Bảo Đại - DH51901753 </a:t>
            </a:r>
            <a:br>
              <a:rPr lang="vi-VN" sz="1400" b="0" i="0">
                <a:solidFill>
                  <a:srgbClr val="081C36"/>
                </a:solidFill>
                <a:effectLst/>
                <a:latin typeface="Montserrat" panose="00000500000000000000" pitchFamily="2" charset="0"/>
              </a:rPr>
            </a:br>
            <a:r>
              <a:rPr lang="vi-VN" sz="1400" b="0" i="0">
                <a:solidFill>
                  <a:srgbClr val="081C36"/>
                </a:solidFill>
                <a:effectLst/>
                <a:latin typeface="Montserrat" panose="00000500000000000000" pitchFamily="2" charset="0"/>
              </a:rPr>
              <a:t>	Trần Nguyễn Gia Bảo - DH52005690 </a:t>
            </a:r>
          </a:p>
        </p:txBody>
      </p:sp>
    </p:spTree>
    <p:extLst>
      <p:ext uri="{BB962C8B-B14F-4D97-AF65-F5344CB8AC3E}">
        <p14:creationId xmlns:p14="http://schemas.microsoft.com/office/powerpoint/2010/main" val="140100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7" name="TextBox 6">
            <a:extLst>
              <a:ext uri="{FF2B5EF4-FFF2-40B4-BE49-F238E27FC236}">
                <a16:creationId xmlns:a16="http://schemas.microsoft.com/office/drawing/2014/main" id="{E339E8E6-A045-2EE2-7099-DB64F1C8C258}"/>
              </a:ext>
            </a:extLst>
          </p:cNvPr>
          <p:cNvSpPr txBox="1"/>
          <p:nvPr/>
        </p:nvSpPr>
        <p:spPr>
          <a:xfrm>
            <a:off x="624840" y="420587"/>
            <a:ext cx="7871459" cy="4020973"/>
          </a:xfrm>
          <a:prstGeom prst="rect">
            <a:avLst/>
          </a:prstGeom>
          <a:noFill/>
        </p:spPr>
        <p:txBody>
          <a:bodyPr wrap="square" rtlCol="0">
            <a:spAutoFit/>
          </a:bodyPr>
          <a:lstStyle/>
          <a:p>
            <a:pPr algn="ctr">
              <a:lnSpc>
                <a:spcPct val="200000"/>
              </a:lnSpc>
              <a:spcAft>
                <a:spcPts val="800"/>
              </a:spcAft>
            </a:pPr>
            <a:r>
              <a:rPr lang="en-US" sz="2400" b="1" kern="0">
                <a:solidFill>
                  <a:srgbClr val="002060"/>
                </a:solidFill>
                <a:effectLst/>
                <a:latin typeface="Montserrat" panose="00000500000000000000" pitchFamily="2" charset="0"/>
                <a:ea typeface="Times New Roman" panose="02020603050405020304" pitchFamily="18" charset="0"/>
                <a:cs typeface="Arial" panose="020B0604020202020204" pitchFamily="34" charset="0"/>
              </a:rPr>
              <a:t>Software</a:t>
            </a:r>
            <a:endParaRPr lang="vi-VN" sz="2400" b="1" kern="0">
              <a:solidFill>
                <a:srgbClr val="002060"/>
              </a:solidFill>
              <a:effectLst/>
              <a:latin typeface="Montserrat" panose="00000500000000000000" pitchFamily="2" charset="0"/>
              <a:ea typeface="Times New Roman" panose="02020603050405020304" pitchFamily="18" charset="0"/>
              <a:cs typeface="Arial" panose="020B0604020202020204" pitchFamily="34" charset="0"/>
            </a:endParaRPr>
          </a:p>
          <a:p>
            <a:pPr>
              <a:lnSpc>
                <a:spcPct val="200000"/>
              </a:lnSpc>
              <a:spcAft>
                <a:spcPts val="800"/>
              </a:spcAft>
            </a:pPr>
            <a:r>
              <a:rPr lang="vi-VN" sz="1600" kern="0">
                <a:solidFill>
                  <a:srgbClr val="000000"/>
                </a:solidFill>
                <a:effectLst/>
                <a:latin typeface="Montserrat" panose="00000500000000000000" pitchFamily="2" charset="0"/>
                <a:ea typeface="Times New Roman" panose="02020603050405020304" pitchFamily="18" charset="0"/>
                <a:cs typeface="Times New Roman" panose="02020603050405020304" pitchFamily="18" charset="0"/>
              </a:rPr>
              <a:t>       -   Nếu trang web nơi bạn đang lưu trữ dự án của mình đã có thiết lập mặc định thì bạn có thể không bao giờ phải quyết định chọn một công cụ nào cả. </a:t>
            </a:r>
          </a:p>
          <a:p>
            <a:pPr>
              <a:lnSpc>
                <a:spcPct val="200000"/>
              </a:lnSpc>
              <a:spcAft>
                <a:spcPts val="800"/>
              </a:spcAft>
            </a:pPr>
            <a:r>
              <a:rPr lang="vi-VN" sz="1600" kern="0">
                <a:solidFill>
                  <a:srgbClr val="000000"/>
                </a:solidFill>
                <a:effectLst/>
                <a:latin typeface="Montserrat" panose="00000500000000000000" pitchFamily="2" charset="0"/>
                <a:ea typeface="Times New Roman" panose="02020603050405020304" pitchFamily="18" charset="0"/>
                <a:cs typeface="Times New Roman" panose="02020603050405020304" pitchFamily="18" charset="0"/>
              </a:rPr>
              <a:t>        -   Nhưng nếu bạn phải tự cài đặt một cái thì đây là một số khả năng. </a:t>
            </a:r>
          </a:p>
          <a:p>
            <a:pPr>
              <a:lnSpc>
                <a:spcPct val="200000"/>
              </a:lnSpc>
              <a:spcAft>
                <a:spcPts val="800"/>
              </a:spcAft>
            </a:pPr>
            <a:r>
              <a:rPr lang="vi-VN" sz="1600" kern="0">
                <a:solidFill>
                  <a:srgbClr val="000000"/>
                </a:solidFill>
                <a:effectLst/>
                <a:latin typeface="Montserrat" panose="00000500000000000000" pitchFamily="2" charset="0"/>
                <a:ea typeface="Times New Roman" panose="02020603050405020304" pitchFamily="18" charset="0"/>
                <a:cs typeface="Times New Roman" panose="02020603050405020304" pitchFamily="18" charset="0"/>
              </a:rPr>
              <a:t>        -   Dưới đây là một số công cụ nguồn mở để thực hiện quản lý và lưu trữ danh sách. </a:t>
            </a:r>
          </a:p>
        </p:txBody>
      </p:sp>
    </p:spTree>
    <p:extLst>
      <p:ext uri="{BB962C8B-B14F-4D97-AF65-F5344CB8AC3E}">
        <p14:creationId xmlns:p14="http://schemas.microsoft.com/office/powerpoint/2010/main" val="78626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81F045-B5D8-6381-940C-6DE71287032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52681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7" name="TextBox 6">
            <a:extLst>
              <a:ext uri="{FF2B5EF4-FFF2-40B4-BE49-F238E27FC236}">
                <a16:creationId xmlns:a16="http://schemas.microsoft.com/office/drawing/2014/main" id="{E339E8E6-A045-2EE2-7099-DB64F1C8C258}"/>
              </a:ext>
            </a:extLst>
          </p:cNvPr>
          <p:cNvSpPr txBox="1"/>
          <p:nvPr/>
        </p:nvSpPr>
        <p:spPr>
          <a:xfrm>
            <a:off x="4587279" y="1627469"/>
            <a:ext cx="3771057" cy="1115434"/>
          </a:xfrm>
          <a:prstGeom prst="rect">
            <a:avLst/>
          </a:prstGeom>
          <a:noFill/>
        </p:spPr>
        <p:txBody>
          <a:bodyPr wrap="square" rtlCol="0">
            <a:spAutoFit/>
          </a:bodyPr>
          <a:lstStyle/>
          <a:p>
            <a:pPr algn="ctr">
              <a:lnSpc>
                <a:spcPct val="250000"/>
              </a:lnSpc>
            </a:pPr>
            <a:r>
              <a:rPr lang="vi-VN" sz="3200" b="1">
                <a:solidFill>
                  <a:srgbClr val="002060"/>
                </a:solidFill>
                <a:effectLst/>
                <a:latin typeface="Montserrat" panose="00000500000000000000" pitchFamily="2" charset="0"/>
                <a:ea typeface="Arial" panose="020B0604020202020204" pitchFamily="34" charset="0"/>
              </a:rPr>
              <a:t>Version Control</a:t>
            </a:r>
            <a:endParaRPr lang="en-US" sz="2400">
              <a:effectLst/>
              <a:latin typeface="Arial" panose="020B0604020202020204" pitchFamily="34" charset="0"/>
              <a:ea typeface="Arial" panose="020B0604020202020204" pitchFamily="34" charset="0"/>
            </a:endParaRPr>
          </a:p>
        </p:txBody>
      </p:sp>
      <p:grpSp>
        <p:nvGrpSpPr>
          <p:cNvPr id="2" name="Google Shape;2705;p45">
            <a:extLst>
              <a:ext uri="{FF2B5EF4-FFF2-40B4-BE49-F238E27FC236}">
                <a16:creationId xmlns:a16="http://schemas.microsoft.com/office/drawing/2014/main" id="{90BF6687-7387-2CF9-8166-4416F1DFAF75}"/>
              </a:ext>
            </a:extLst>
          </p:cNvPr>
          <p:cNvGrpSpPr/>
          <p:nvPr/>
        </p:nvGrpSpPr>
        <p:grpSpPr>
          <a:xfrm>
            <a:off x="1117630" y="1031865"/>
            <a:ext cx="2898265" cy="2712158"/>
            <a:chOff x="6727934" y="1261064"/>
            <a:chExt cx="1795259" cy="1679875"/>
          </a:xfrm>
        </p:grpSpPr>
        <p:grpSp>
          <p:nvGrpSpPr>
            <p:cNvPr id="3" name="Google Shape;2706;p45">
              <a:extLst>
                <a:ext uri="{FF2B5EF4-FFF2-40B4-BE49-F238E27FC236}">
                  <a16:creationId xmlns:a16="http://schemas.microsoft.com/office/drawing/2014/main" id="{0764FA02-036A-B154-E017-FB3DED710C22}"/>
                </a:ext>
              </a:extLst>
            </p:cNvPr>
            <p:cNvGrpSpPr/>
            <p:nvPr/>
          </p:nvGrpSpPr>
          <p:grpSpPr>
            <a:xfrm>
              <a:off x="8384122" y="2614871"/>
              <a:ext cx="139071" cy="139071"/>
              <a:chOff x="5448853" y="3419595"/>
              <a:chExt cx="78736" cy="78736"/>
            </a:xfrm>
          </p:grpSpPr>
          <p:sp>
            <p:nvSpPr>
              <p:cNvPr id="1641" name="Google Shape;2707;p45">
                <a:extLst>
                  <a:ext uri="{FF2B5EF4-FFF2-40B4-BE49-F238E27FC236}">
                    <a16:creationId xmlns:a16="http://schemas.microsoft.com/office/drawing/2014/main" id="{BF0C8537-AE3B-6511-4B40-712865A34200}"/>
                  </a:ext>
                </a:extLst>
              </p:cNvPr>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2708;p45">
                <a:extLst>
                  <a:ext uri="{FF2B5EF4-FFF2-40B4-BE49-F238E27FC236}">
                    <a16:creationId xmlns:a16="http://schemas.microsoft.com/office/drawing/2014/main" id="{7E9FDCFB-588E-D031-2AF6-077CA335467C}"/>
                  </a:ext>
                </a:extLst>
              </p:cNvPr>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2709;p45">
                <a:extLst>
                  <a:ext uri="{FF2B5EF4-FFF2-40B4-BE49-F238E27FC236}">
                    <a16:creationId xmlns:a16="http://schemas.microsoft.com/office/drawing/2014/main" id="{5B1C7C4F-B175-37CD-7CE1-D17C567FBBC1}"/>
                  </a:ext>
                </a:extLst>
              </p:cNvPr>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2710;p45">
                <a:extLst>
                  <a:ext uri="{FF2B5EF4-FFF2-40B4-BE49-F238E27FC236}">
                    <a16:creationId xmlns:a16="http://schemas.microsoft.com/office/drawing/2014/main" id="{52CC0DDB-6235-0D5A-C3F6-0260A07E53A8}"/>
                  </a:ext>
                </a:extLst>
              </p:cNvPr>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2711;p45">
                <a:extLst>
                  <a:ext uri="{FF2B5EF4-FFF2-40B4-BE49-F238E27FC236}">
                    <a16:creationId xmlns:a16="http://schemas.microsoft.com/office/drawing/2014/main" id="{7C40A557-DCB2-CF3E-F2D3-DFB851AFD206}"/>
                  </a:ext>
                </a:extLst>
              </p:cNvPr>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2712;p45">
                <a:extLst>
                  <a:ext uri="{FF2B5EF4-FFF2-40B4-BE49-F238E27FC236}">
                    <a16:creationId xmlns:a16="http://schemas.microsoft.com/office/drawing/2014/main" id="{73D15484-BEE5-1476-CFFE-CCBEC68B3760}"/>
                  </a:ext>
                </a:extLst>
              </p:cNvPr>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2713;p45">
                <a:extLst>
                  <a:ext uri="{FF2B5EF4-FFF2-40B4-BE49-F238E27FC236}">
                    <a16:creationId xmlns:a16="http://schemas.microsoft.com/office/drawing/2014/main" id="{9360D6D7-CB24-21FB-6D4D-083E2156F188}"/>
                  </a:ext>
                </a:extLst>
              </p:cNvPr>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2714;p45">
                <a:extLst>
                  <a:ext uri="{FF2B5EF4-FFF2-40B4-BE49-F238E27FC236}">
                    <a16:creationId xmlns:a16="http://schemas.microsoft.com/office/drawing/2014/main" id="{AADEF1A1-4423-8601-4FE2-6D806AFFAD93}"/>
                  </a:ext>
                </a:extLst>
              </p:cNvPr>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715;p45">
              <a:extLst>
                <a:ext uri="{FF2B5EF4-FFF2-40B4-BE49-F238E27FC236}">
                  <a16:creationId xmlns:a16="http://schemas.microsoft.com/office/drawing/2014/main" id="{21E71EAC-E873-92C2-B297-9DC1C901F25E}"/>
                </a:ext>
              </a:extLst>
            </p:cNvPr>
            <p:cNvSpPr/>
            <p:nvPr/>
          </p:nvSpPr>
          <p:spPr>
            <a:xfrm>
              <a:off x="7379802" y="2174552"/>
              <a:ext cx="423166" cy="165915"/>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16;p45">
              <a:extLst>
                <a:ext uri="{FF2B5EF4-FFF2-40B4-BE49-F238E27FC236}">
                  <a16:creationId xmlns:a16="http://schemas.microsoft.com/office/drawing/2014/main" id="{F6A576B5-7730-B28A-D1C8-673D3F4285D0}"/>
                </a:ext>
              </a:extLst>
            </p:cNvPr>
            <p:cNvSpPr/>
            <p:nvPr/>
          </p:nvSpPr>
          <p:spPr>
            <a:xfrm>
              <a:off x="8240247" y="1261064"/>
              <a:ext cx="108447" cy="108388"/>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17;p45">
              <a:extLst>
                <a:ext uri="{FF2B5EF4-FFF2-40B4-BE49-F238E27FC236}">
                  <a16:creationId xmlns:a16="http://schemas.microsoft.com/office/drawing/2014/main" id="{D54DA234-4105-97D1-7EE0-40835393DDEF}"/>
                </a:ext>
              </a:extLst>
            </p:cNvPr>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18;p45">
              <a:extLst>
                <a:ext uri="{FF2B5EF4-FFF2-40B4-BE49-F238E27FC236}">
                  <a16:creationId xmlns:a16="http://schemas.microsoft.com/office/drawing/2014/main" id="{83A14060-D567-CD31-611D-2858F3D46B18}"/>
                </a:ext>
              </a:extLst>
            </p:cNvPr>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19;p45">
              <a:extLst>
                <a:ext uri="{FF2B5EF4-FFF2-40B4-BE49-F238E27FC236}">
                  <a16:creationId xmlns:a16="http://schemas.microsoft.com/office/drawing/2014/main" id="{CAFAC55E-B603-FDB0-A293-3C1E3EE238A4}"/>
                </a:ext>
              </a:extLst>
            </p:cNvPr>
            <p:cNvSpPr/>
            <p:nvPr/>
          </p:nvSpPr>
          <p:spPr>
            <a:xfrm>
              <a:off x="8286210" y="1697806"/>
              <a:ext cx="47143" cy="47674"/>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20;p45">
              <a:extLst>
                <a:ext uri="{FF2B5EF4-FFF2-40B4-BE49-F238E27FC236}">
                  <a16:creationId xmlns:a16="http://schemas.microsoft.com/office/drawing/2014/main" id="{629D07A8-D6E5-CFE6-F4DE-158462FA603D}"/>
                </a:ext>
              </a:extLst>
            </p:cNvPr>
            <p:cNvSpPr/>
            <p:nvPr/>
          </p:nvSpPr>
          <p:spPr>
            <a:xfrm>
              <a:off x="6843404" y="1371577"/>
              <a:ext cx="517865" cy="515682"/>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21;p45">
              <a:extLst>
                <a:ext uri="{FF2B5EF4-FFF2-40B4-BE49-F238E27FC236}">
                  <a16:creationId xmlns:a16="http://schemas.microsoft.com/office/drawing/2014/main" id="{CA594DAB-7E0B-4ED2-C6D3-4AAB38E28719}"/>
                </a:ext>
              </a:extLst>
            </p:cNvPr>
            <p:cNvSpPr/>
            <p:nvPr/>
          </p:nvSpPr>
          <p:spPr>
            <a:xfrm>
              <a:off x="7134585" y="1285137"/>
              <a:ext cx="959027" cy="662893"/>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22;p45">
              <a:extLst>
                <a:ext uri="{FF2B5EF4-FFF2-40B4-BE49-F238E27FC236}">
                  <a16:creationId xmlns:a16="http://schemas.microsoft.com/office/drawing/2014/main" id="{FAB577ED-1360-7D1F-9D8E-86D0F113C798}"/>
                </a:ext>
              </a:extLst>
            </p:cNvPr>
            <p:cNvSpPr/>
            <p:nvPr/>
          </p:nvSpPr>
          <p:spPr>
            <a:xfrm>
              <a:off x="7131340" y="1281833"/>
              <a:ext cx="965576" cy="670032"/>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23;p45">
              <a:extLst>
                <a:ext uri="{FF2B5EF4-FFF2-40B4-BE49-F238E27FC236}">
                  <a16:creationId xmlns:a16="http://schemas.microsoft.com/office/drawing/2014/main" id="{E620FEA1-61D0-9885-9B6A-A2D03B23E17C}"/>
                </a:ext>
              </a:extLst>
            </p:cNvPr>
            <p:cNvSpPr/>
            <p:nvPr/>
          </p:nvSpPr>
          <p:spPr>
            <a:xfrm>
              <a:off x="7204681" y="1349156"/>
              <a:ext cx="818837" cy="535389"/>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24;p45">
              <a:extLst>
                <a:ext uri="{FF2B5EF4-FFF2-40B4-BE49-F238E27FC236}">
                  <a16:creationId xmlns:a16="http://schemas.microsoft.com/office/drawing/2014/main" id="{DBD46AC7-7102-1A74-22A7-6419F6F76245}"/>
                </a:ext>
              </a:extLst>
            </p:cNvPr>
            <p:cNvSpPr/>
            <p:nvPr/>
          </p:nvSpPr>
          <p:spPr>
            <a:xfrm>
              <a:off x="7201376" y="1345320"/>
              <a:ext cx="825445" cy="542469"/>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25;p45">
              <a:extLst>
                <a:ext uri="{FF2B5EF4-FFF2-40B4-BE49-F238E27FC236}">
                  <a16:creationId xmlns:a16="http://schemas.microsoft.com/office/drawing/2014/main" id="{AE689067-190A-6128-81A7-CDAE93D4C4EB}"/>
                </a:ext>
              </a:extLst>
            </p:cNvPr>
            <p:cNvSpPr/>
            <p:nvPr/>
          </p:nvSpPr>
          <p:spPr>
            <a:xfrm>
              <a:off x="7201376" y="1512300"/>
              <a:ext cx="6608" cy="180666"/>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26;p45">
              <a:extLst>
                <a:ext uri="{FF2B5EF4-FFF2-40B4-BE49-F238E27FC236}">
                  <a16:creationId xmlns:a16="http://schemas.microsoft.com/office/drawing/2014/main" id="{5C0361FD-581F-D90A-82C7-9E8A234F3E3A}"/>
                </a:ext>
              </a:extLst>
            </p:cNvPr>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27;p45">
              <a:extLst>
                <a:ext uri="{FF2B5EF4-FFF2-40B4-BE49-F238E27FC236}">
                  <a16:creationId xmlns:a16="http://schemas.microsoft.com/office/drawing/2014/main" id="{A0BE34EB-E171-D2B1-2911-A4671F78228E}"/>
                </a:ext>
              </a:extLst>
            </p:cNvPr>
            <p:cNvSpPr/>
            <p:nvPr/>
          </p:nvSpPr>
          <p:spPr>
            <a:xfrm>
              <a:off x="6977518" y="1943023"/>
              <a:ext cx="1272625" cy="86026"/>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28;p45">
              <a:extLst>
                <a:ext uri="{FF2B5EF4-FFF2-40B4-BE49-F238E27FC236}">
                  <a16:creationId xmlns:a16="http://schemas.microsoft.com/office/drawing/2014/main" id="{9831D011-C943-5DE7-C59D-2B4DF4DFCFAE}"/>
                </a:ext>
              </a:extLst>
            </p:cNvPr>
            <p:cNvSpPr/>
            <p:nvPr/>
          </p:nvSpPr>
          <p:spPr>
            <a:xfrm>
              <a:off x="6974214" y="1939778"/>
              <a:ext cx="1279764" cy="92516"/>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29;p45">
              <a:extLst>
                <a:ext uri="{FF2B5EF4-FFF2-40B4-BE49-F238E27FC236}">
                  <a16:creationId xmlns:a16="http://schemas.microsoft.com/office/drawing/2014/main" id="{D8BEAF9B-720F-6C1E-80DA-0C336EDE3CB8}"/>
                </a:ext>
              </a:extLst>
            </p:cNvPr>
            <p:cNvSpPr/>
            <p:nvPr/>
          </p:nvSpPr>
          <p:spPr>
            <a:xfrm>
              <a:off x="6986251" y="2005449"/>
              <a:ext cx="1255160"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0;p45">
              <a:extLst>
                <a:ext uri="{FF2B5EF4-FFF2-40B4-BE49-F238E27FC236}">
                  <a16:creationId xmlns:a16="http://schemas.microsoft.com/office/drawing/2014/main" id="{8865DFF3-12D9-EF0F-7741-29CD6006BCD8}"/>
                </a:ext>
              </a:extLst>
            </p:cNvPr>
            <p:cNvSpPr/>
            <p:nvPr/>
          </p:nvSpPr>
          <p:spPr>
            <a:xfrm>
              <a:off x="7492557" y="1948511"/>
              <a:ext cx="243090"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31;p45">
              <a:extLst>
                <a:ext uri="{FF2B5EF4-FFF2-40B4-BE49-F238E27FC236}">
                  <a16:creationId xmlns:a16="http://schemas.microsoft.com/office/drawing/2014/main" id="{EB11D17D-37DE-CF9C-6AE3-749B1A47D21F}"/>
                </a:ext>
              </a:extLst>
            </p:cNvPr>
            <p:cNvSpPr/>
            <p:nvPr/>
          </p:nvSpPr>
          <p:spPr>
            <a:xfrm>
              <a:off x="7489253" y="1945206"/>
              <a:ext cx="249699" cy="33454"/>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32;p45">
              <a:extLst>
                <a:ext uri="{FF2B5EF4-FFF2-40B4-BE49-F238E27FC236}">
                  <a16:creationId xmlns:a16="http://schemas.microsoft.com/office/drawing/2014/main" id="{42866EED-905A-9B29-8B3E-B356907A80CA}"/>
                </a:ext>
              </a:extLst>
            </p:cNvPr>
            <p:cNvSpPr/>
            <p:nvPr/>
          </p:nvSpPr>
          <p:spPr>
            <a:xfrm>
              <a:off x="7368297" y="1450405"/>
              <a:ext cx="438507" cy="375551"/>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33;p45">
              <a:extLst>
                <a:ext uri="{FF2B5EF4-FFF2-40B4-BE49-F238E27FC236}">
                  <a16:creationId xmlns:a16="http://schemas.microsoft.com/office/drawing/2014/main" id="{A5E39A0D-E048-7B75-FD37-F5BBE2FDD4E8}"/>
                </a:ext>
              </a:extLst>
            </p:cNvPr>
            <p:cNvSpPr/>
            <p:nvPr/>
          </p:nvSpPr>
          <p:spPr>
            <a:xfrm>
              <a:off x="7397326" y="1420844"/>
              <a:ext cx="438507" cy="375551"/>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34;p45">
              <a:extLst>
                <a:ext uri="{FF2B5EF4-FFF2-40B4-BE49-F238E27FC236}">
                  <a16:creationId xmlns:a16="http://schemas.microsoft.com/office/drawing/2014/main" id="{8C3A2DC6-BBA1-18F4-A845-30AEE941CB29}"/>
                </a:ext>
              </a:extLst>
            </p:cNvPr>
            <p:cNvSpPr/>
            <p:nvPr/>
          </p:nvSpPr>
          <p:spPr>
            <a:xfrm>
              <a:off x="7394022" y="1417599"/>
              <a:ext cx="445646" cy="382100"/>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35;p45">
              <a:extLst>
                <a:ext uri="{FF2B5EF4-FFF2-40B4-BE49-F238E27FC236}">
                  <a16:creationId xmlns:a16="http://schemas.microsoft.com/office/drawing/2014/main" id="{990A77C5-0E21-70BA-96B8-28993CF3DC65}"/>
                </a:ext>
              </a:extLst>
            </p:cNvPr>
            <p:cNvSpPr/>
            <p:nvPr/>
          </p:nvSpPr>
          <p:spPr>
            <a:xfrm>
              <a:off x="7464649" y="1618446"/>
              <a:ext cx="302742"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36;p45">
              <a:extLst>
                <a:ext uri="{FF2B5EF4-FFF2-40B4-BE49-F238E27FC236}">
                  <a16:creationId xmlns:a16="http://schemas.microsoft.com/office/drawing/2014/main" id="{32C03F0C-0611-618F-EE56-6A79A6BFC3F8}"/>
                </a:ext>
              </a:extLst>
            </p:cNvPr>
            <p:cNvSpPr/>
            <p:nvPr/>
          </p:nvSpPr>
          <p:spPr>
            <a:xfrm>
              <a:off x="7461345" y="1615201"/>
              <a:ext cx="309881" cy="47084"/>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37;p45">
              <a:extLst>
                <a:ext uri="{FF2B5EF4-FFF2-40B4-BE49-F238E27FC236}">
                  <a16:creationId xmlns:a16="http://schemas.microsoft.com/office/drawing/2014/main" id="{6958D5D2-C850-C6C5-5C9E-586BB3E07BD1}"/>
                </a:ext>
              </a:extLst>
            </p:cNvPr>
            <p:cNvSpPr/>
            <p:nvPr/>
          </p:nvSpPr>
          <p:spPr>
            <a:xfrm>
              <a:off x="7497514" y="1629421"/>
              <a:ext cx="235420"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38;p45">
              <a:extLst>
                <a:ext uri="{FF2B5EF4-FFF2-40B4-BE49-F238E27FC236}">
                  <a16:creationId xmlns:a16="http://schemas.microsoft.com/office/drawing/2014/main" id="{B2FE77C5-94C8-1426-E426-533989DD8121}"/>
                </a:ext>
              </a:extLst>
            </p:cNvPr>
            <p:cNvSpPr/>
            <p:nvPr/>
          </p:nvSpPr>
          <p:spPr>
            <a:xfrm>
              <a:off x="7517221" y="1681934"/>
              <a:ext cx="198189"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39;p45">
              <a:extLst>
                <a:ext uri="{FF2B5EF4-FFF2-40B4-BE49-F238E27FC236}">
                  <a16:creationId xmlns:a16="http://schemas.microsoft.com/office/drawing/2014/main" id="{0F01292C-3620-6418-6949-320C3C74FF82}"/>
                </a:ext>
              </a:extLst>
            </p:cNvPr>
            <p:cNvSpPr/>
            <p:nvPr/>
          </p:nvSpPr>
          <p:spPr>
            <a:xfrm>
              <a:off x="7513917" y="1678689"/>
              <a:ext cx="204739" cy="30150"/>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40;p45">
              <a:extLst>
                <a:ext uri="{FF2B5EF4-FFF2-40B4-BE49-F238E27FC236}">
                  <a16:creationId xmlns:a16="http://schemas.microsoft.com/office/drawing/2014/main" id="{FA8A1978-EAD1-6A23-2F62-8201E747F569}"/>
                </a:ext>
              </a:extLst>
            </p:cNvPr>
            <p:cNvSpPr/>
            <p:nvPr/>
          </p:nvSpPr>
          <p:spPr>
            <a:xfrm>
              <a:off x="7557166" y="1687952"/>
              <a:ext cx="10974" cy="11564"/>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1;p45">
              <a:extLst>
                <a:ext uri="{FF2B5EF4-FFF2-40B4-BE49-F238E27FC236}">
                  <a16:creationId xmlns:a16="http://schemas.microsoft.com/office/drawing/2014/main" id="{67B2482C-41DB-5D23-6F85-73ABB043AFDF}"/>
                </a:ext>
              </a:extLst>
            </p:cNvPr>
            <p:cNvSpPr/>
            <p:nvPr/>
          </p:nvSpPr>
          <p:spPr>
            <a:xfrm>
              <a:off x="7579056" y="1687952"/>
              <a:ext cx="10974" cy="11564"/>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2;p45">
              <a:extLst>
                <a:ext uri="{FF2B5EF4-FFF2-40B4-BE49-F238E27FC236}">
                  <a16:creationId xmlns:a16="http://schemas.microsoft.com/office/drawing/2014/main" id="{73A26A14-2C74-0B4D-D18A-AA19F0410392}"/>
                </a:ext>
              </a:extLst>
            </p:cNvPr>
            <p:cNvSpPr/>
            <p:nvPr/>
          </p:nvSpPr>
          <p:spPr>
            <a:xfrm>
              <a:off x="7599294" y="1687952"/>
              <a:ext cx="11564" cy="11564"/>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3;p45">
              <a:extLst>
                <a:ext uri="{FF2B5EF4-FFF2-40B4-BE49-F238E27FC236}">
                  <a16:creationId xmlns:a16="http://schemas.microsoft.com/office/drawing/2014/main" id="{A35D39CD-4BAF-F4C9-1FF3-25F86648EEC6}"/>
                </a:ext>
              </a:extLst>
            </p:cNvPr>
            <p:cNvSpPr/>
            <p:nvPr/>
          </p:nvSpPr>
          <p:spPr>
            <a:xfrm>
              <a:off x="7621185" y="1687952"/>
              <a:ext cx="11564" cy="11564"/>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4;p45">
              <a:extLst>
                <a:ext uri="{FF2B5EF4-FFF2-40B4-BE49-F238E27FC236}">
                  <a16:creationId xmlns:a16="http://schemas.microsoft.com/office/drawing/2014/main" id="{431EF167-9EA9-8A9D-BAB0-D10262BE432A}"/>
                </a:ext>
              </a:extLst>
            </p:cNvPr>
            <p:cNvSpPr/>
            <p:nvPr/>
          </p:nvSpPr>
          <p:spPr>
            <a:xfrm>
              <a:off x="7642544" y="1687952"/>
              <a:ext cx="11564" cy="11564"/>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5;p45">
              <a:extLst>
                <a:ext uri="{FF2B5EF4-FFF2-40B4-BE49-F238E27FC236}">
                  <a16:creationId xmlns:a16="http://schemas.microsoft.com/office/drawing/2014/main" id="{85C3C170-7CB0-48C0-F859-C8B6A5B19E29}"/>
                </a:ext>
              </a:extLst>
            </p:cNvPr>
            <p:cNvSpPr/>
            <p:nvPr/>
          </p:nvSpPr>
          <p:spPr>
            <a:xfrm>
              <a:off x="7664434" y="1687952"/>
              <a:ext cx="11564" cy="11564"/>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6;p45">
              <a:extLst>
                <a:ext uri="{FF2B5EF4-FFF2-40B4-BE49-F238E27FC236}">
                  <a16:creationId xmlns:a16="http://schemas.microsoft.com/office/drawing/2014/main" id="{C01D7D56-613B-E919-BAAD-6CB7B344FAF2}"/>
                </a:ext>
              </a:extLst>
            </p:cNvPr>
            <p:cNvSpPr/>
            <p:nvPr/>
          </p:nvSpPr>
          <p:spPr>
            <a:xfrm>
              <a:off x="7552800" y="1465215"/>
              <a:ext cx="126442" cy="126501"/>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7;p45">
              <a:extLst>
                <a:ext uri="{FF2B5EF4-FFF2-40B4-BE49-F238E27FC236}">
                  <a16:creationId xmlns:a16="http://schemas.microsoft.com/office/drawing/2014/main" id="{51441D47-732A-7EB3-3CE8-47A5A845336A}"/>
                </a:ext>
              </a:extLst>
            </p:cNvPr>
            <p:cNvSpPr/>
            <p:nvPr/>
          </p:nvSpPr>
          <p:spPr>
            <a:xfrm>
              <a:off x="7549496" y="1461380"/>
              <a:ext cx="133582" cy="134172"/>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8;p45">
              <a:extLst>
                <a:ext uri="{FF2B5EF4-FFF2-40B4-BE49-F238E27FC236}">
                  <a16:creationId xmlns:a16="http://schemas.microsoft.com/office/drawing/2014/main" id="{6DDFA80D-0A99-D1BF-1F73-FA320E8BB07B}"/>
                </a:ext>
              </a:extLst>
            </p:cNvPr>
            <p:cNvSpPr/>
            <p:nvPr/>
          </p:nvSpPr>
          <p:spPr>
            <a:xfrm>
              <a:off x="7587789" y="1532007"/>
              <a:ext cx="56465" cy="28498"/>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9;p45">
              <a:extLst>
                <a:ext uri="{FF2B5EF4-FFF2-40B4-BE49-F238E27FC236}">
                  <a16:creationId xmlns:a16="http://schemas.microsoft.com/office/drawing/2014/main" id="{5AE69CEB-8C87-D046-00BC-4389022B9D33}"/>
                </a:ext>
              </a:extLst>
            </p:cNvPr>
            <p:cNvSpPr/>
            <p:nvPr/>
          </p:nvSpPr>
          <p:spPr>
            <a:xfrm>
              <a:off x="7584544" y="1528702"/>
              <a:ext cx="63546" cy="35106"/>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50;p45">
              <a:extLst>
                <a:ext uri="{FF2B5EF4-FFF2-40B4-BE49-F238E27FC236}">
                  <a16:creationId xmlns:a16="http://schemas.microsoft.com/office/drawing/2014/main" id="{3E695788-453C-8A89-8C33-585557E9860B}"/>
                </a:ext>
              </a:extLst>
            </p:cNvPr>
            <p:cNvSpPr/>
            <p:nvPr/>
          </p:nvSpPr>
          <p:spPr>
            <a:xfrm>
              <a:off x="7600415" y="1496428"/>
              <a:ext cx="31802" cy="31802"/>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1;p45">
              <a:extLst>
                <a:ext uri="{FF2B5EF4-FFF2-40B4-BE49-F238E27FC236}">
                  <a16:creationId xmlns:a16="http://schemas.microsoft.com/office/drawing/2014/main" id="{FAB65D02-F1D1-38C6-96B3-003F14937F85}"/>
                </a:ext>
              </a:extLst>
            </p:cNvPr>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2;p45">
              <a:extLst>
                <a:ext uri="{FF2B5EF4-FFF2-40B4-BE49-F238E27FC236}">
                  <a16:creationId xmlns:a16="http://schemas.microsoft.com/office/drawing/2014/main" id="{50851BEF-530E-C083-0555-BF906FF63C03}"/>
                </a:ext>
              </a:extLst>
            </p:cNvPr>
            <p:cNvSpPr/>
            <p:nvPr/>
          </p:nvSpPr>
          <p:spPr>
            <a:xfrm>
              <a:off x="7569203" y="1724121"/>
              <a:ext cx="93637" cy="29029"/>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3;p45">
              <a:extLst>
                <a:ext uri="{FF2B5EF4-FFF2-40B4-BE49-F238E27FC236}">
                  <a16:creationId xmlns:a16="http://schemas.microsoft.com/office/drawing/2014/main" id="{C379DCF5-EBE0-8F73-3FD5-69372FE9BB88}"/>
                </a:ext>
              </a:extLst>
            </p:cNvPr>
            <p:cNvSpPr/>
            <p:nvPr/>
          </p:nvSpPr>
          <p:spPr>
            <a:xfrm>
              <a:off x="7565898" y="1720817"/>
              <a:ext cx="100245"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4;p45">
              <a:extLst>
                <a:ext uri="{FF2B5EF4-FFF2-40B4-BE49-F238E27FC236}">
                  <a16:creationId xmlns:a16="http://schemas.microsoft.com/office/drawing/2014/main" id="{00E22C85-60D8-1411-27C0-75B76C48979F}"/>
                </a:ext>
              </a:extLst>
            </p:cNvPr>
            <p:cNvSpPr/>
            <p:nvPr/>
          </p:nvSpPr>
          <p:spPr>
            <a:xfrm>
              <a:off x="6772246" y="1753682"/>
              <a:ext cx="559993" cy="977022"/>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5;p45">
              <a:extLst>
                <a:ext uri="{FF2B5EF4-FFF2-40B4-BE49-F238E27FC236}">
                  <a16:creationId xmlns:a16="http://schemas.microsoft.com/office/drawing/2014/main" id="{698A8B25-097D-AF5B-4477-92D5771AF46D}"/>
                </a:ext>
              </a:extLst>
            </p:cNvPr>
            <p:cNvSpPr/>
            <p:nvPr/>
          </p:nvSpPr>
          <p:spPr>
            <a:xfrm>
              <a:off x="6731179" y="1693971"/>
              <a:ext cx="559993" cy="995726"/>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6;p45">
              <a:extLst>
                <a:ext uri="{FF2B5EF4-FFF2-40B4-BE49-F238E27FC236}">
                  <a16:creationId xmlns:a16="http://schemas.microsoft.com/office/drawing/2014/main" id="{258451B6-FBD6-1E3B-5BE8-E2D81AFE15A9}"/>
                </a:ext>
              </a:extLst>
            </p:cNvPr>
            <p:cNvSpPr/>
            <p:nvPr/>
          </p:nvSpPr>
          <p:spPr>
            <a:xfrm>
              <a:off x="6727934" y="1690725"/>
              <a:ext cx="566542" cy="1002216"/>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7;p45">
              <a:extLst>
                <a:ext uri="{FF2B5EF4-FFF2-40B4-BE49-F238E27FC236}">
                  <a16:creationId xmlns:a16="http://schemas.microsoft.com/office/drawing/2014/main" id="{FA078BF7-CF5F-AAC6-0C6C-2EA917DE9ED0}"/>
                </a:ext>
              </a:extLst>
            </p:cNvPr>
            <p:cNvSpPr/>
            <p:nvPr/>
          </p:nvSpPr>
          <p:spPr>
            <a:xfrm>
              <a:off x="6732301" y="1693971"/>
              <a:ext cx="558341" cy="80538"/>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8;p45">
              <a:extLst>
                <a:ext uri="{FF2B5EF4-FFF2-40B4-BE49-F238E27FC236}">
                  <a16:creationId xmlns:a16="http://schemas.microsoft.com/office/drawing/2014/main" id="{F00F5B41-E303-90D6-84AE-28DDFB20FF1F}"/>
                </a:ext>
              </a:extLst>
            </p:cNvPr>
            <p:cNvSpPr/>
            <p:nvPr/>
          </p:nvSpPr>
          <p:spPr>
            <a:xfrm>
              <a:off x="6728465" y="1690725"/>
              <a:ext cx="565480" cy="87088"/>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9;p45">
              <a:extLst>
                <a:ext uri="{FF2B5EF4-FFF2-40B4-BE49-F238E27FC236}">
                  <a16:creationId xmlns:a16="http://schemas.microsoft.com/office/drawing/2014/main" id="{80FC417E-A601-D76D-BCDA-6CA240DBFA15}"/>
                </a:ext>
              </a:extLst>
            </p:cNvPr>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0;p45">
              <a:extLst>
                <a:ext uri="{FF2B5EF4-FFF2-40B4-BE49-F238E27FC236}">
                  <a16:creationId xmlns:a16="http://schemas.microsoft.com/office/drawing/2014/main" id="{4EC98E04-8828-B4FD-CD47-8D0E48DF55A7}"/>
                </a:ext>
              </a:extLst>
            </p:cNvPr>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1;p45">
              <a:extLst>
                <a:ext uri="{FF2B5EF4-FFF2-40B4-BE49-F238E27FC236}">
                  <a16:creationId xmlns:a16="http://schemas.microsoft.com/office/drawing/2014/main" id="{740C05D4-1E4C-FD95-6B96-49DE8DCD2998}"/>
                </a:ext>
              </a:extLst>
            </p:cNvPr>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2;p45">
              <a:extLst>
                <a:ext uri="{FF2B5EF4-FFF2-40B4-BE49-F238E27FC236}">
                  <a16:creationId xmlns:a16="http://schemas.microsoft.com/office/drawing/2014/main" id="{55A722C0-B063-1832-643C-0E95EC535AFE}"/>
                </a:ext>
              </a:extLst>
            </p:cNvPr>
            <p:cNvSpPr/>
            <p:nvPr/>
          </p:nvSpPr>
          <p:spPr>
            <a:xfrm>
              <a:off x="6820392" y="1885023"/>
              <a:ext cx="176889"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3;p45">
              <a:extLst>
                <a:ext uri="{FF2B5EF4-FFF2-40B4-BE49-F238E27FC236}">
                  <a16:creationId xmlns:a16="http://schemas.microsoft.com/office/drawing/2014/main" id="{26338A4E-C2BA-066B-B159-181BD616E20D}"/>
                </a:ext>
              </a:extLst>
            </p:cNvPr>
            <p:cNvSpPr/>
            <p:nvPr/>
          </p:nvSpPr>
          <p:spPr>
            <a:xfrm>
              <a:off x="7032804" y="1885023"/>
              <a:ext cx="67912"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4;p45">
              <a:extLst>
                <a:ext uri="{FF2B5EF4-FFF2-40B4-BE49-F238E27FC236}">
                  <a16:creationId xmlns:a16="http://schemas.microsoft.com/office/drawing/2014/main" id="{6E0040C5-DACD-E0BF-1687-D15E99753639}"/>
                </a:ext>
              </a:extLst>
            </p:cNvPr>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5;p45">
              <a:extLst>
                <a:ext uri="{FF2B5EF4-FFF2-40B4-BE49-F238E27FC236}">
                  <a16:creationId xmlns:a16="http://schemas.microsoft.com/office/drawing/2014/main" id="{47B3B056-6B34-A57F-4383-3976A36604F4}"/>
                </a:ext>
              </a:extLst>
            </p:cNvPr>
            <p:cNvSpPr/>
            <p:nvPr/>
          </p:nvSpPr>
          <p:spPr>
            <a:xfrm>
              <a:off x="7027848" y="2016364"/>
              <a:ext cx="176889"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6;p45">
              <a:extLst>
                <a:ext uri="{FF2B5EF4-FFF2-40B4-BE49-F238E27FC236}">
                  <a16:creationId xmlns:a16="http://schemas.microsoft.com/office/drawing/2014/main" id="{3DCF5C59-917A-E8B1-035A-DE6C8ECA6C4F}"/>
                </a:ext>
              </a:extLst>
            </p:cNvPr>
            <p:cNvSpPr/>
            <p:nvPr/>
          </p:nvSpPr>
          <p:spPr>
            <a:xfrm>
              <a:off x="6924415" y="2016364"/>
              <a:ext cx="67912"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7;p45">
              <a:extLst>
                <a:ext uri="{FF2B5EF4-FFF2-40B4-BE49-F238E27FC236}">
                  <a16:creationId xmlns:a16="http://schemas.microsoft.com/office/drawing/2014/main" id="{6B8C9439-E66F-82E9-0552-4230CEC0C8AB}"/>
                </a:ext>
              </a:extLst>
            </p:cNvPr>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8;p45">
              <a:extLst>
                <a:ext uri="{FF2B5EF4-FFF2-40B4-BE49-F238E27FC236}">
                  <a16:creationId xmlns:a16="http://schemas.microsoft.com/office/drawing/2014/main" id="{2F1A37A7-7084-9705-221B-CF705561AB15}"/>
                </a:ext>
              </a:extLst>
            </p:cNvPr>
            <p:cNvSpPr/>
            <p:nvPr/>
          </p:nvSpPr>
          <p:spPr>
            <a:xfrm>
              <a:off x="6820392" y="1950163"/>
              <a:ext cx="94227"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9;p45">
              <a:extLst>
                <a:ext uri="{FF2B5EF4-FFF2-40B4-BE49-F238E27FC236}">
                  <a16:creationId xmlns:a16="http://schemas.microsoft.com/office/drawing/2014/main" id="{C8A3970D-CEB5-A9A5-8F7F-D7E3073E80CA}"/>
                </a:ext>
              </a:extLst>
            </p:cNvPr>
            <p:cNvSpPr/>
            <p:nvPr/>
          </p:nvSpPr>
          <p:spPr>
            <a:xfrm>
              <a:off x="6945184" y="1950163"/>
              <a:ext cx="155531"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70;p45">
              <a:extLst>
                <a:ext uri="{FF2B5EF4-FFF2-40B4-BE49-F238E27FC236}">
                  <a16:creationId xmlns:a16="http://schemas.microsoft.com/office/drawing/2014/main" id="{321AE65B-30A1-08DF-23AD-8BBA0CAF1CA1}"/>
                </a:ext>
              </a:extLst>
            </p:cNvPr>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1;p45">
              <a:extLst>
                <a:ext uri="{FF2B5EF4-FFF2-40B4-BE49-F238E27FC236}">
                  <a16:creationId xmlns:a16="http://schemas.microsoft.com/office/drawing/2014/main" id="{7AD37894-30A6-B2A5-A83B-78F4DB0FAC26}"/>
                </a:ext>
              </a:extLst>
            </p:cNvPr>
            <p:cNvSpPr/>
            <p:nvPr/>
          </p:nvSpPr>
          <p:spPr>
            <a:xfrm>
              <a:off x="6820392" y="2074955"/>
              <a:ext cx="176889"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2;p45">
              <a:extLst>
                <a:ext uri="{FF2B5EF4-FFF2-40B4-BE49-F238E27FC236}">
                  <a16:creationId xmlns:a16="http://schemas.microsoft.com/office/drawing/2014/main" id="{EEB0F853-11CF-0F09-1715-62A452076BFA}"/>
                </a:ext>
              </a:extLst>
            </p:cNvPr>
            <p:cNvSpPr/>
            <p:nvPr/>
          </p:nvSpPr>
          <p:spPr>
            <a:xfrm>
              <a:off x="7032804" y="2074955"/>
              <a:ext cx="67912"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3;p45">
              <a:extLst>
                <a:ext uri="{FF2B5EF4-FFF2-40B4-BE49-F238E27FC236}">
                  <a16:creationId xmlns:a16="http://schemas.microsoft.com/office/drawing/2014/main" id="{4C23D9F1-5E68-3A27-9369-8A84534D5F49}"/>
                </a:ext>
              </a:extLst>
            </p:cNvPr>
            <p:cNvSpPr/>
            <p:nvPr/>
          </p:nvSpPr>
          <p:spPr>
            <a:xfrm>
              <a:off x="6820392" y="2286245"/>
              <a:ext cx="176889"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2774;p45">
              <a:extLst>
                <a:ext uri="{FF2B5EF4-FFF2-40B4-BE49-F238E27FC236}">
                  <a16:creationId xmlns:a16="http://schemas.microsoft.com/office/drawing/2014/main" id="{8C702E3E-E918-6D44-71A3-4E6DC8175E32}"/>
                </a:ext>
              </a:extLst>
            </p:cNvPr>
            <p:cNvSpPr/>
            <p:nvPr/>
          </p:nvSpPr>
          <p:spPr>
            <a:xfrm>
              <a:off x="7032804" y="2286245"/>
              <a:ext cx="67912"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2775;p45">
              <a:extLst>
                <a:ext uri="{FF2B5EF4-FFF2-40B4-BE49-F238E27FC236}">
                  <a16:creationId xmlns:a16="http://schemas.microsoft.com/office/drawing/2014/main" id="{08C964F2-9E7F-E146-FB1F-C6F54529C169}"/>
                </a:ext>
              </a:extLst>
            </p:cNvPr>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2776;p45">
              <a:extLst>
                <a:ext uri="{FF2B5EF4-FFF2-40B4-BE49-F238E27FC236}">
                  <a16:creationId xmlns:a16="http://schemas.microsoft.com/office/drawing/2014/main" id="{ECA64FE4-AE04-8ACF-1B41-43B2C7600A18}"/>
                </a:ext>
              </a:extLst>
            </p:cNvPr>
            <p:cNvSpPr/>
            <p:nvPr/>
          </p:nvSpPr>
          <p:spPr>
            <a:xfrm>
              <a:off x="7027848" y="2206886"/>
              <a:ext cx="176889"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2777;p45">
              <a:extLst>
                <a:ext uri="{FF2B5EF4-FFF2-40B4-BE49-F238E27FC236}">
                  <a16:creationId xmlns:a16="http://schemas.microsoft.com/office/drawing/2014/main" id="{A839C7F0-C982-DFB5-B398-29AD6FBBDD84}"/>
                </a:ext>
              </a:extLst>
            </p:cNvPr>
            <p:cNvSpPr/>
            <p:nvPr/>
          </p:nvSpPr>
          <p:spPr>
            <a:xfrm>
              <a:off x="6924415" y="2206886"/>
              <a:ext cx="67912"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2778;p45">
              <a:extLst>
                <a:ext uri="{FF2B5EF4-FFF2-40B4-BE49-F238E27FC236}">
                  <a16:creationId xmlns:a16="http://schemas.microsoft.com/office/drawing/2014/main" id="{0EEE1F93-23C7-37FC-7CB2-3E0831102B08}"/>
                </a:ext>
              </a:extLst>
            </p:cNvPr>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2779;p45">
              <a:extLst>
                <a:ext uri="{FF2B5EF4-FFF2-40B4-BE49-F238E27FC236}">
                  <a16:creationId xmlns:a16="http://schemas.microsoft.com/office/drawing/2014/main" id="{B1885211-B650-395E-03BD-3B386DFA8935}"/>
                </a:ext>
              </a:extLst>
            </p:cNvPr>
            <p:cNvSpPr/>
            <p:nvPr/>
          </p:nvSpPr>
          <p:spPr>
            <a:xfrm>
              <a:off x="7123669" y="2357403"/>
              <a:ext cx="67381"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780;p45">
              <a:extLst>
                <a:ext uri="{FF2B5EF4-FFF2-40B4-BE49-F238E27FC236}">
                  <a16:creationId xmlns:a16="http://schemas.microsoft.com/office/drawing/2014/main" id="{6A4020B5-F953-067C-29F4-AA7302B16C30}"/>
                </a:ext>
              </a:extLst>
            </p:cNvPr>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781;p45">
              <a:extLst>
                <a:ext uri="{FF2B5EF4-FFF2-40B4-BE49-F238E27FC236}">
                  <a16:creationId xmlns:a16="http://schemas.microsoft.com/office/drawing/2014/main" id="{88628C35-650F-90A3-4F6F-8831E3A55262}"/>
                </a:ext>
              </a:extLst>
            </p:cNvPr>
            <p:cNvSpPr/>
            <p:nvPr/>
          </p:nvSpPr>
          <p:spPr>
            <a:xfrm>
              <a:off x="6820392" y="2140094"/>
              <a:ext cx="94227"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782;p45">
              <a:extLst>
                <a:ext uri="{FF2B5EF4-FFF2-40B4-BE49-F238E27FC236}">
                  <a16:creationId xmlns:a16="http://schemas.microsoft.com/office/drawing/2014/main" id="{1D297E87-8BD2-B218-BD6B-CF072A7FBDB9}"/>
                </a:ext>
              </a:extLst>
            </p:cNvPr>
            <p:cNvSpPr/>
            <p:nvPr/>
          </p:nvSpPr>
          <p:spPr>
            <a:xfrm>
              <a:off x="6945184" y="2140094"/>
              <a:ext cx="155531"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783;p45">
              <a:extLst>
                <a:ext uri="{FF2B5EF4-FFF2-40B4-BE49-F238E27FC236}">
                  <a16:creationId xmlns:a16="http://schemas.microsoft.com/office/drawing/2014/main" id="{6403FE2D-34F1-EB6A-DB06-BC0D81BBAEE2}"/>
                </a:ext>
              </a:extLst>
            </p:cNvPr>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784;p45">
              <a:extLst>
                <a:ext uri="{FF2B5EF4-FFF2-40B4-BE49-F238E27FC236}">
                  <a16:creationId xmlns:a16="http://schemas.microsoft.com/office/drawing/2014/main" id="{684E07B5-A146-FC4E-418C-0AACE5F72F99}"/>
                </a:ext>
              </a:extLst>
            </p:cNvPr>
            <p:cNvSpPr/>
            <p:nvPr/>
          </p:nvSpPr>
          <p:spPr>
            <a:xfrm>
              <a:off x="7017994" y="2427440"/>
              <a:ext cx="155531"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785;p45">
              <a:extLst>
                <a:ext uri="{FF2B5EF4-FFF2-40B4-BE49-F238E27FC236}">
                  <a16:creationId xmlns:a16="http://schemas.microsoft.com/office/drawing/2014/main" id="{6DC2B4F2-C710-FE58-01A6-870B3EFE7868}"/>
                </a:ext>
              </a:extLst>
            </p:cNvPr>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786;p45">
              <a:extLst>
                <a:ext uri="{FF2B5EF4-FFF2-40B4-BE49-F238E27FC236}">
                  <a16:creationId xmlns:a16="http://schemas.microsoft.com/office/drawing/2014/main" id="{BEFD36FE-3A2D-6615-9724-D08073BA87D5}"/>
                </a:ext>
              </a:extLst>
            </p:cNvPr>
            <p:cNvSpPr/>
            <p:nvPr/>
          </p:nvSpPr>
          <p:spPr>
            <a:xfrm>
              <a:off x="7433436" y="2415403"/>
              <a:ext cx="731867" cy="521700"/>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787;p45">
              <a:extLst>
                <a:ext uri="{FF2B5EF4-FFF2-40B4-BE49-F238E27FC236}">
                  <a16:creationId xmlns:a16="http://schemas.microsoft.com/office/drawing/2014/main" id="{E66FF35B-8C71-F246-F5CF-BF694EC9A667}"/>
                </a:ext>
              </a:extLst>
            </p:cNvPr>
            <p:cNvSpPr/>
            <p:nvPr/>
          </p:nvSpPr>
          <p:spPr>
            <a:xfrm>
              <a:off x="7430191" y="2412099"/>
              <a:ext cx="738947" cy="52883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788;p45">
              <a:extLst>
                <a:ext uri="{FF2B5EF4-FFF2-40B4-BE49-F238E27FC236}">
                  <a16:creationId xmlns:a16="http://schemas.microsoft.com/office/drawing/2014/main" id="{30B5D473-5692-91E5-9098-F8815DDA1AC1}"/>
                </a:ext>
              </a:extLst>
            </p:cNvPr>
            <p:cNvSpPr/>
            <p:nvPr/>
          </p:nvSpPr>
          <p:spPr>
            <a:xfrm>
              <a:off x="7474502" y="2375989"/>
              <a:ext cx="731867" cy="8820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789;p45">
              <a:extLst>
                <a:ext uri="{FF2B5EF4-FFF2-40B4-BE49-F238E27FC236}">
                  <a16:creationId xmlns:a16="http://schemas.microsoft.com/office/drawing/2014/main" id="{4C290212-60A4-8FB5-2998-592B17B2CEE1}"/>
                </a:ext>
              </a:extLst>
            </p:cNvPr>
            <p:cNvSpPr/>
            <p:nvPr/>
          </p:nvSpPr>
          <p:spPr>
            <a:xfrm>
              <a:off x="7471198" y="2372685"/>
              <a:ext cx="738475" cy="94758"/>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790;p45">
              <a:extLst>
                <a:ext uri="{FF2B5EF4-FFF2-40B4-BE49-F238E27FC236}">
                  <a16:creationId xmlns:a16="http://schemas.microsoft.com/office/drawing/2014/main" id="{ABBD03E7-A29A-DDD2-EF23-76F25763F95A}"/>
                </a:ext>
              </a:extLst>
            </p:cNvPr>
            <p:cNvSpPr/>
            <p:nvPr/>
          </p:nvSpPr>
          <p:spPr>
            <a:xfrm>
              <a:off x="7553862" y="2401715"/>
              <a:ext cx="33454" cy="33985"/>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791;p45">
              <a:extLst>
                <a:ext uri="{FF2B5EF4-FFF2-40B4-BE49-F238E27FC236}">
                  <a16:creationId xmlns:a16="http://schemas.microsoft.com/office/drawing/2014/main" id="{423FF728-8D32-FE7B-A8DA-7C518E786528}"/>
                </a:ext>
              </a:extLst>
            </p:cNvPr>
            <p:cNvSpPr/>
            <p:nvPr/>
          </p:nvSpPr>
          <p:spPr>
            <a:xfrm>
              <a:off x="7606434" y="2401715"/>
              <a:ext cx="33985" cy="33985"/>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792;p45">
              <a:extLst>
                <a:ext uri="{FF2B5EF4-FFF2-40B4-BE49-F238E27FC236}">
                  <a16:creationId xmlns:a16="http://schemas.microsoft.com/office/drawing/2014/main" id="{6AEA3B19-BBB0-86AC-74D4-BA2244B32ACD}"/>
                </a:ext>
              </a:extLst>
            </p:cNvPr>
            <p:cNvSpPr/>
            <p:nvPr/>
          </p:nvSpPr>
          <p:spPr>
            <a:xfrm>
              <a:off x="7501349" y="2401715"/>
              <a:ext cx="33985" cy="33985"/>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2793;p45">
              <a:extLst>
                <a:ext uri="{FF2B5EF4-FFF2-40B4-BE49-F238E27FC236}">
                  <a16:creationId xmlns:a16="http://schemas.microsoft.com/office/drawing/2014/main" id="{77C62305-9CDA-2E1E-E9B0-515E1F4551AD}"/>
                </a:ext>
              </a:extLst>
            </p:cNvPr>
            <p:cNvSpPr/>
            <p:nvPr/>
          </p:nvSpPr>
          <p:spPr>
            <a:xfrm>
              <a:off x="7473971" y="2464140"/>
              <a:ext cx="732398" cy="430246"/>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2794;p45">
              <a:extLst>
                <a:ext uri="{FF2B5EF4-FFF2-40B4-BE49-F238E27FC236}">
                  <a16:creationId xmlns:a16="http://schemas.microsoft.com/office/drawing/2014/main" id="{14863DCE-EB6B-F2E4-628A-F87B4F61DD18}"/>
                </a:ext>
              </a:extLst>
            </p:cNvPr>
            <p:cNvSpPr/>
            <p:nvPr/>
          </p:nvSpPr>
          <p:spPr>
            <a:xfrm>
              <a:off x="7470667" y="2460305"/>
              <a:ext cx="739006" cy="437386"/>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2795;p45">
              <a:extLst>
                <a:ext uri="{FF2B5EF4-FFF2-40B4-BE49-F238E27FC236}">
                  <a16:creationId xmlns:a16="http://schemas.microsoft.com/office/drawing/2014/main" id="{05991F2F-2A68-422C-1495-958CA4DEE892}"/>
                </a:ext>
              </a:extLst>
            </p:cNvPr>
            <p:cNvSpPr/>
            <p:nvPr/>
          </p:nvSpPr>
          <p:spPr>
            <a:xfrm>
              <a:off x="7778310" y="2564859"/>
              <a:ext cx="336078"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2796;p45">
              <a:extLst>
                <a:ext uri="{FF2B5EF4-FFF2-40B4-BE49-F238E27FC236}">
                  <a16:creationId xmlns:a16="http://schemas.microsoft.com/office/drawing/2014/main" id="{26476270-E35C-A4B6-EBDE-F4E08E289D6E}"/>
                </a:ext>
              </a:extLst>
            </p:cNvPr>
            <p:cNvSpPr/>
            <p:nvPr/>
          </p:nvSpPr>
          <p:spPr>
            <a:xfrm>
              <a:off x="7778310" y="2614657"/>
              <a:ext cx="122666"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2797;p45">
              <a:extLst>
                <a:ext uri="{FF2B5EF4-FFF2-40B4-BE49-F238E27FC236}">
                  <a16:creationId xmlns:a16="http://schemas.microsoft.com/office/drawing/2014/main" id="{84B2DCD2-667C-B4B2-F6A6-642886321C01}"/>
                </a:ext>
              </a:extLst>
            </p:cNvPr>
            <p:cNvSpPr/>
            <p:nvPr/>
          </p:nvSpPr>
          <p:spPr>
            <a:xfrm>
              <a:off x="7941395" y="2614657"/>
              <a:ext cx="147270"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2798;p45">
              <a:extLst>
                <a:ext uri="{FF2B5EF4-FFF2-40B4-BE49-F238E27FC236}">
                  <a16:creationId xmlns:a16="http://schemas.microsoft.com/office/drawing/2014/main" id="{53A286DB-123F-8373-553D-913F96B636C0}"/>
                </a:ext>
              </a:extLst>
            </p:cNvPr>
            <p:cNvSpPr/>
            <p:nvPr/>
          </p:nvSpPr>
          <p:spPr>
            <a:xfrm>
              <a:off x="7778310" y="2766237"/>
              <a:ext cx="217896"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2799;p45">
              <a:extLst>
                <a:ext uri="{FF2B5EF4-FFF2-40B4-BE49-F238E27FC236}">
                  <a16:creationId xmlns:a16="http://schemas.microsoft.com/office/drawing/2014/main" id="{5A8D4742-935A-25FD-0999-941AAF69479E}"/>
                </a:ext>
              </a:extLst>
            </p:cNvPr>
            <p:cNvSpPr/>
            <p:nvPr/>
          </p:nvSpPr>
          <p:spPr>
            <a:xfrm>
              <a:off x="7778310" y="2667170"/>
              <a:ext cx="338851"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2800;p45">
              <a:extLst>
                <a:ext uri="{FF2B5EF4-FFF2-40B4-BE49-F238E27FC236}">
                  <a16:creationId xmlns:a16="http://schemas.microsoft.com/office/drawing/2014/main" id="{FD96953D-1CB3-BD19-B0B9-E6156DA486BC}"/>
                </a:ext>
              </a:extLst>
            </p:cNvPr>
            <p:cNvSpPr/>
            <p:nvPr/>
          </p:nvSpPr>
          <p:spPr>
            <a:xfrm>
              <a:off x="7778310" y="2716969"/>
              <a:ext cx="112223"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2801;p45">
              <a:extLst>
                <a:ext uri="{FF2B5EF4-FFF2-40B4-BE49-F238E27FC236}">
                  <a16:creationId xmlns:a16="http://schemas.microsoft.com/office/drawing/2014/main" id="{8C1E8940-2B5C-D603-0A52-832A4F970006}"/>
                </a:ext>
              </a:extLst>
            </p:cNvPr>
            <p:cNvSpPr/>
            <p:nvPr/>
          </p:nvSpPr>
          <p:spPr>
            <a:xfrm>
              <a:off x="7915670" y="2716969"/>
              <a:ext cx="198720"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802;p45">
              <a:extLst>
                <a:ext uri="{FF2B5EF4-FFF2-40B4-BE49-F238E27FC236}">
                  <a16:creationId xmlns:a16="http://schemas.microsoft.com/office/drawing/2014/main" id="{F1D74199-9E9F-C1EE-B738-10E213643D31}"/>
                </a:ext>
              </a:extLst>
            </p:cNvPr>
            <p:cNvSpPr/>
            <p:nvPr/>
          </p:nvSpPr>
          <p:spPr>
            <a:xfrm>
              <a:off x="7525953" y="2548397"/>
              <a:ext cx="219017" cy="219017"/>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803;p45">
              <a:extLst>
                <a:ext uri="{FF2B5EF4-FFF2-40B4-BE49-F238E27FC236}">
                  <a16:creationId xmlns:a16="http://schemas.microsoft.com/office/drawing/2014/main" id="{33DFE57B-94F2-94EE-0892-C3F723B0399B}"/>
                </a:ext>
              </a:extLst>
            </p:cNvPr>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804;p45">
              <a:extLst>
                <a:ext uri="{FF2B5EF4-FFF2-40B4-BE49-F238E27FC236}">
                  <a16:creationId xmlns:a16="http://schemas.microsoft.com/office/drawing/2014/main" id="{2F4B677E-03D1-52EF-5B81-3F50BBDB369B}"/>
                </a:ext>
              </a:extLst>
            </p:cNvPr>
            <p:cNvSpPr/>
            <p:nvPr/>
          </p:nvSpPr>
          <p:spPr>
            <a:xfrm>
              <a:off x="7516631" y="2550049"/>
              <a:ext cx="218486" cy="218427"/>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805;p45">
              <a:extLst>
                <a:ext uri="{FF2B5EF4-FFF2-40B4-BE49-F238E27FC236}">
                  <a16:creationId xmlns:a16="http://schemas.microsoft.com/office/drawing/2014/main" id="{6ED36BED-66CD-18E9-02F4-FD7DEEC56D56}"/>
                </a:ext>
              </a:extLst>
            </p:cNvPr>
            <p:cNvSpPr/>
            <p:nvPr/>
          </p:nvSpPr>
          <p:spPr>
            <a:xfrm>
              <a:off x="7513386" y="2546213"/>
              <a:ext cx="225567" cy="225567"/>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2806;p45">
              <a:extLst>
                <a:ext uri="{FF2B5EF4-FFF2-40B4-BE49-F238E27FC236}">
                  <a16:creationId xmlns:a16="http://schemas.microsoft.com/office/drawing/2014/main" id="{569F641C-25D7-2559-7AEC-D040DCAA2423}"/>
                </a:ext>
              </a:extLst>
            </p:cNvPr>
            <p:cNvSpPr/>
            <p:nvPr/>
          </p:nvSpPr>
          <p:spPr>
            <a:xfrm>
              <a:off x="7662251" y="2565921"/>
              <a:ext cx="54813" cy="54813"/>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2807;p45">
              <a:extLst>
                <a:ext uri="{FF2B5EF4-FFF2-40B4-BE49-F238E27FC236}">
                  <a16:creationId xmlns:a16="http://schemas.microsoft.com/office/drawing/2014/main" id="{A2E9A6EC-0B99-C51F-0047-802808AB8C70}"/>
                </a:ext>
              </a:extLst>
            </p:cNvPr>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2808;p45">
              <a:extLst>
                <a:ext uri="{FF2B5EF4-FFF2-40B4-BE49-F238E27FC236}">
                  <a16:creationId xmlns:a16="http://schemas.microsoft.com/office/drawing/2014/main" id="{2AE62EF2-A125-267B-E4A8-0353D6EDE80D}"/>
                </a:ext>
              </a:extLst>
            </p:cNvPr>
            <p:cNvSpPr/>
            <p:nvPr/>
          </p:nvSpPr>
          <p:spPr>
            <a:xfrm>
              <a:off x="7985707" y="2216444"/>
              <a:ext cx="377203" cy="33908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2809;p45">
              <a:extLst>
                <a:ext uri="{FF2B5EF4-FFF2-40B4-BE49-F238E27FC236}">
                  <a16:creationId xmlns:a16="http://schemas.microsoft.com/office/drawing/2014/main" id="{788FF473-710F-84B6-20B0-565C69B8AC1F}"/>
                </a:ext>
              </a:extLst>
            </p:cNvPr>
            <p:cNvSpPr/>
            <p:nvPr/>
          </p:nvSpPr>
          <p:spPr>
            <a:xfrm>
              <a:off x="8001047" y="2212904"/>
              <a:ext cx="345991" cy="345991"/>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2810;p45">
              <a:extLst>
                <a:ext uri="{FF2B5EF4-FFF2-40B4-BE49-F238E27FC236}">
                  <a16:creationId xmlns:a16="http://schemas.microsoft.com/office/drawing/2014/main" id="{53597D24-184D-CD8B-DFC4-6E26B437B208}"/>
                </a:ext>
              </a:extLst>
            </p:cNvPr>
            <p:cNvSpPr/>
            <p:nvPr/>
          </p:nvSpPr>
          <p:spPr>
            <a:xfrm>
              <a:off x="7997212" y="2199923"/>
              <a:ext cx="384873" cy="339382"/>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2811;p45">
              <a:extLst>
                <a:ext uri="{FF2B5EF4-FFF2-40B4-BE49-F238E27FC236}">
                  <a16:creationId xmlns:a16="http://schemas.microsoft.com/office/drawing/2014/main" id="{D2955D30-305E-9361-0889-44F4E2BD715D}"/>
                </a:ext>
              </a:extLst>
            </p:cNvPr>
            <p:cNvSpPr/>
            <p:nvPr/>
          </p:nvSpPr>
          <p:spPr>
            <a:xfrm>
              <a:off x="8016388" y="2196442"/>
              <a:ext cx="345991" cy="345991"/>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2812;p45">
              <a:extLst>
                <a:ext uri="{FF2B5EF4-FFF2-40B4-BE49-F238E27FC236}">
                  <a16:creationId xmlns:a16="http://schemas.microsoft.com/office/drawing/2014/main" id="{8A3B5BE6-3544-ABD1-4329-4DEDC8FD537C}"/>
                </a:ext>
              </a:extLst>
            </p:cNvPr>
            <p:cNvSpPr/>
            <p:nvPr/>
          </p:nvSpPr>
          <p:spPr>
            <a:xfrm>
              <a:off x="8070553" y="2285655"/>
              <a:ext cx="224505" cy="141842"/>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2813;p45">
              <a:extLst>
                <a:ext uri="{FF2B5EF4-FFF2-40B4-BE49-F238E27FC236}">
                  <a16:creationId xmlns:a16="http://schemas.microsoft.com/office/drawing/2014/main" id="{DA672D7F-449B-DF36-A6B7-46BAFE3CA0D5}"/>
                </a:ext>
              </a:extLst>
            </p:cNvPr>
            <p:cNvSpPr/>
            <p:nvPr/>
          </p:nvSpPr>
          <p:spPr>
            <a:xfrm>
              <a:off x="8066718" y="2282410"/>
              <a:ext cx="231585" cy="148391"/>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0106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2916953" y="252339"/>
            <a:ext cx="3558798" cy="906264"/>
          </a:xfrm>
          <a:prstGeom prst="rect">
            <a:avLst/>
          </a:prstGeom>
        </p:spPr>
        <p:txBody>
          <a:bodyPr spcFirstLastPara="1" wrap="square" lIns="91425" tIns="91425" rIns="91425" bIns="91425" anchor="t" anchorCtr="0">
            <a:noAutofit/>
          </a:bodyPr>
          <a:lstStyle/>
          <a:p>
            <a:pPr>
              <a:lnSpc>
                <a:spcPct val="115000"/>
              </a:lnSpc>
              <a:spcBef>
                <a:spcPts val="2000"/>
              </a:spcBef>
              <a:spcAft>
                <a:spcPts val="600"/>
              </a:spcAft>
            </a:pPr>
            <a:r>
              <a:rPr lang="vi-VN" sz="3200" b="1" kern="0">
                <a:solidFill>
                  <a:srgbClr val="002060"/>
                </a:solidFill>
                <a:effectLst/>
                <a:latin typeface="Montserrat" panose="00000500000000000000" pitchFamily="2" charset="0"/>
              </a:rPr>
              <a:t>Version Control</a:t>
            </a:r>
            <a:endParaRPr lang="en-US" sz="3200" b="1" kern="0">
              <a:solidFill>
                <a:srgbClr val="002060"/>
              </a:solidFill>
              <a:effectLst/>
              <a:latin typeface="Montserrat" panose="00000500000000000000" pitchFamily="2" charset="0"/>
            </a:endParaRPr>
          </a:p>
        </p:txBody>
      </p:sp>
      <p:grpSp>
        <p:nvGrpSpPr>
          <p:cNvPr id="1622" name="Google Shape;1622;p31"/>
          <p:cNvGrpSpPr/>
          <p:nvPr/>
        </p:nvGrpSpPr>
        <p:grpSpPr>
          <a:xfrm>
            <a:off x="290512" y="2016244"/>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246410" y="2997411"/>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8">
            <a:extLst>
              <a:ext uri="{FF2B5EF4-FFF2-40B4-BE49-F238E27FC236}">
                <a16:creationId xmlns:a16="http://schemas.microsoft.com/office/drawing/2014/main" id="{7ACEACA7-2543-C397-47F2-2AB95D79BD20}"/>
              </a:ext>
            </a:extLst>
          </p:cNvPr>
          <p:cNvSpPr>
            <a:spLocks noGrp="1"/>
          </p:cNvSpPr>
          <p:nvPr>
            <p:ph type="subTitle" idx="3"/>
          </p:nvPr>
        </p:nvSpPr>
        <p:spPr>
          <a:xfrm>
            <a:off x="1577348" y="1158603"/>
            <a:ext cx="6964700" cy="3542704"/>
          </a:xfrm>
        </p:spPr>
        <p:txBody>
          <a:bodyPr/>
          <a:lstStyle/>
          <a:p>
            <a:pPr>
              <a:lnSpc>
                <a:spcPct val="200000"/>
              </a:lnSpc>
            </a:pPr>
            <a:r>
              <a:rPr lang="vi-VN" sz="1600">
                <a:effectLst/>
                <a:latin typeface="Montserrat" panose="00000500000000000000" pitchFamily="2" charset="0"/>
                <a:ea typeface="Arial" panose="020B0604020202020204" pitchFamily="34" charset="0"/>
              </a:rPr>
              <a:t>-   Là hệ thống để theo dõi quản lý và lưu trữ các thay đổi đối với</a:t>
            </a:r>
          </a:p>
          <a:p>
            <a:pPr>
              <a:lnSpc>
                <a:spcPct val="200000"/>
              </a:lnSpc>
            </a:pPr>
            <a:r>
              <a:rPr lang="vi-VN" sz="1600">
                <a:effectLst/>
                <a:latin typeface="Montserrat" panose="00000500000000000000" pitchFamily="2" charset="0"/>
                <a:ea typeface="Arial" panose="020B0604020202020204" pitchFamily="34" charset="0"/>
              </a:rPr>
              <a:t>tệp của dự án, đặc biệt là mã nguồn,</a:t>
            </a:r>
            <a:r>
              <a:rPr lang="vi-VN" sz="1600">
                <a:latin typeface="Montserrat" panose="00000500000000000000" pitchFamily="2" charset="0"/>
                <a:ea typeface="Arial" panose="020B0604020202020204" pitchFamily="34" charset="0"/>
              </a:rPr>
              <a:t> </a:t>
            </a:r>
            <a:r>
              <a:rPr lang="vi-VN" sz="1600">
                <a:effectLst/>
                <a:latin typeface="Montserrat" panose="00000500000000000000" pitchFamily="2" charset="0"/>
                <a:ea typeface="Arial" panose="020B0604020202020204" pitchFamily="34" charset="0"/>
              </a:rPr>
              <a:t>tài liệu và trang web theo</a:t>
            </a:r>
          </a:p>
          <a:p>
            <a:pPr>
              <a:lnSpc>
                <a:spcPct val="200000"/>
              </a:lnSpc>
            </a:pPr>
            <a:r>
              <a:rPr lang="vi-VN" sz="1600">
                <a:effectLst/>
                <a:latin typeface="Montserrat" panose="00000500000000000000" pitchFamily="2" charset="0"/>
                <a:ea typeface="Arial" panose="020B0604020202020204" pitchFamily="34" charset="0"/>
              </a:rPr>
              <a:t>thời gian một cách dễ dàng và thuận tiện.</a:t>
            </a:r>
            <a:endParaRPr lang="en-US" sz="1600">
              <a:effectLst/>
              <a:latin typeface="Montserrat" panose="00000500000000000000" pitchFamily="2" charset="0"/>
              <a:ea typeface="Arial" panose="020B0604020202020204" pitchFamily="34" charset="0"/>
            </a:endParaRPr>
          </a:p>
          <a:p>
            <a:pPr>
              <a:lnSpc>
                <a:spcPct val="200000"/>
              </a:lnSpc>
            </a:pPr>
            <a:r>
              <a:rPr lang="vi-VN" sz="1600">
                <a:effectLst/>
                <a:latin typeface="Montserrat" panose="00000500000000000000" pitchFamily="2" charset="0"/>
                <a:ea typeface="Arial" panose="020B0604020202020204" pitchFamily="34" charset="0"/>
              </a:rPr>
              <a:t>-   Nó giúp ích hầu hết mọi khía cạnh của việc chạy một dự án: </a:t>
            </a:r>
          </a:p>
          <a:p>
            <a:pPr>
              <a:lnSpc>
                <a:spcPct val="200000"/>
              </a:lnSpc>
            </a:pPr>
            <a:r>
              <a:rPr lang="vi-VN" sz="1600">
                <a:latin typeface="Montserrat" panose="00000500000000000000" pitchFamily="2" charset="0"/>
                <a:ea typeface="Arial" panose="020B0604020202020204" pitchFamily="34" charset="0"/>
              </a:rPr>
              <a:t>l</a:t>
            </a:r>
            <a:r>
              <a:rPr lang="vi-VN" sz="1600">
                <a:effectLst/>
                <a:latin typeface="Montserrat" panose="00000500000000000000" pitchFamily="2" charset="0"/>
                <a:ea typeface="Arial" panose="020B0604020202020204" pitchFamily="34" charset="0"/>
              </a:rPr>
              <a:t>iên </a:t>
            </a:r>
            <a:r>
              <a:rPr lang="vi-VN" sz="1600">
                <a:latin typeface="Montserrat" panose="00000500000000000000" pitchFamily="2" charset="0"/>
                <a:ea typeface="Arial" panose="020B0604020202020204" pitchFamily="34" charset="0"/>
              </a:rPr>
              <a:t>l</a:t>
            </a:r>
            <a:r>
              <a:rPr lang="vi-VN" sz="1600">
                <a:effectLst/>
                <a:latin typeface="Montserrat" panose="00000500000000000000" pitchFamily="2" charset="0"/>
                <a:ea typeface="Arial" panose="020B0604020202020204" pitchFamily="34" charset="0"/>
              </a:rPr>
              <a:t>ạc giữa các nhà phát triển, quản lý phát hành, quản lý lỗi, </a:t>
            </a:r>
          </a:p>
          <a:p>
            <a:pPr>
              <a:lnSpc>
                <a:spcPct val="200000"/>
              </a:lnSpc>
            </a:pPr>
            <a:r>
              <a:rPr lang="vi-VN" sz="1600">
                <a:effectLst/>
                <a:latin typeface="Montserrat" panose="00000500000000000000" pitchFamily="2" charset="0"/>
                <a:ea typeface="Arial" panose="020B0604020202020204" pitchFamily="34" charset="0"/>
              </a:rPr>
              <a:t>ổn định mã …</a:t>
            </a:r>
          </a:p>
        </p:txBody>
      </p:sp>
    </p:spTree>
    <p:extLst>
      <p:ext uri="{BB962C8B-B14F-4D97-AF65-F5344CB8AC3E}">
        <p14:creationId xmlns:p14="http://schemas.microsoft.com/office/powerpoint/2010/main" val="2877719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7" name="TextBox 6">
            <a:extLst>
              <a:ext uri="{FF2B5EF4-FFF2-40B4-BE49-F238E27FC236}">
                <a16:creationId xmlns:a16="http://schemas.microsoft.com/office/drawing/2014/main" id="{E339E8E6-A045-2EE2-7099-DB64F1C8C258}"/>
              </a:ext>
            </a:extLst>
          </p:cNvPr>
          <p:cNvSpPr txBox="1"/>
          <p:nvPr/>
        </p:nvSpPr>
        <p:spPr>
          <a:xfrm>
            <a:off x="707218" y="1099800"/>
            <a:ext cx="7969405" cy="3605539"/>
          </a:xfrm>
          <a:prstGeom prst="rect">
            <a:avLst/>
          </a:prstGeom>
          <a:noFill/>
        </p:spPr>
        <p:txBody>
          <a:bodyPr wrap="square" rtlCol="0">
            <a:spAutoFit/>
          </a:bodyPr>
          <a:lstStyle/>
          <a:p>
            <a:pPr>
              <a:lnSpc>
                <a:spcPct val="150000"/>
              </a:lnSpc>
              <a:spcBef>
                <a:spcPts val="1800"/>
              </a:spcBef>
              <a:spcAft>
                <a:spcPts val="600"/>
              </a:spcAft>
            </a:pPr>
            <a:r>
              <a:rPr lang="vi-VN" sz="1600" b="1">
                <a:solidFill>
                  <a:srgbClr val="0070C0"/>
                </a:solidFill>
                <a:effectLst/>
                <a:latin typeface="Montserrat" panose="00000500000000000000" pitchFamily="2" charset="0"/>
              </a:rPr>
              <a:t>commit</a:t>
            </a:r>
            <a:endParaRPr lang="en-US" sz="1600" b="1">
              <a:solidFill>
                <a:srgbClr val="0070C0"/>
              </a:solidFill>
              <a:effectLst/>
              <a:latin typeface="Montserrat" panose="00000500000000000000" pitchFamily="2" charset="0"/>
            </a:endParaRPr>
          </a:p>
          <a:p>
            <a:pPr>
              <a:lnSpc>
                <a:spcPct val="150000"/>
              </a:lnSpc>
            </a:pPr>
            <a:r>
              <a:rPr lang="vi-VN" sz="1550">
                <a:effectLst/>
                <a:latin typeface="Montserrat" panose="00000500000000000000" pitchFamily="2" charset="0"/>
                <a:ea typeface="Arial" panose="020B0604020202020204" pitchFamily="34" charset="0"/>
              </a:rPr>
              <a:t>      -   Là hoạt động gửi những thay đổi mới nhất đến kho lưu trữ</a:t>
            </a:r>
          </a:p>
          <a:p>
            <a:pPr>
              <a:lnSpc>
                <a:spcPct val="150000"/>
              </a:lnSpc>
            </a:pPr>
            <a:r>
              <a:rPr lang="vi-VN" sz="1600" b="1">
                <a:solidFill>
                  <a:srgbClr val="0070C0"/>
                </a:solidFill>
                <a:effectLst/>
                <a:latin typeface="Montserrat" panose="00000500000000000000" pitchFamily="2" charset="0"/>
              </a:rPr>
              <a:t>checkout </a:t>
            </a:r>
            <a:endParaRPr lang="en-US" sz="1600" b="1">
              <a:solidFill>
                <a:srgbClr val="0070C0"/>
              </a:solidFill>
              <a:effectLst/>
              <a:latin typeface="Montserrat" panose="00000500000000000000" pitchFamily="2" charset="0"/>
            </a:endParaRPr>
          </a:p>
          <a:p>
            <a:pPr>
              <a:lnSpc>
                <a:spcPct val="150000"/>
              </a:lnSpc>
            </a:pPr>
            <a:r>
              <a:rPr lang="vi-VN" sz="1550">
                <a:effectLst/>
                <a:latin typeface="Montserrat" panose="00000500000000000000" pitchFamily="2" charset="0"/>
                <a:ea typeface="Arial" panose="020B0604020202020204" pitchFamily="34" charset="0"/>
              </a:rPr>
              <a:t>      -   Quá trình lấy bản sao của dự án từ kho lưu trữ. Quá trình kiểm tra thường tạo ra một cây thư mục được gọi là "bản sao làm việc", từ đó các thay đổi có thể được đưa trở lại kho lưu trữ ban đầu.</a:t>
            </a:r>
          </a:p>
          <a:p>
            <a:pPr>
              <a:lnSpc>
                <a:spcPct val="150000"/>
              </a:lnSpc>
              <a:spcBef>
                <a:spcPts val="1600"/>
              </a:spcBef>
              <a:spcAft>
                <a:spcPts val="400"/>
              </a:spcAft>
            </a:pPr>
            <a:r>
              <a:rPr lang="vi-VN" sz="1600" b="1">
                <a:solidFill>
                  <a:srgbClr val="0070C0"/>
                </a:solidFill>
                <a:effectLst/>
                <a:latin typeface="Montserrat" panose="00000500000000000000" pitchFamily="2" charset="0"/>
              </a:rPr>
              <a:t>tag</a:t>
            </a:r>
            <a:endParaRPr lang="en-US" sz="1600" b="1">
              <a:solidFill>
                <a:srgbClr val="0070C0"/>
              </a:solidFill>
              <a:effectLst/>
              <a:latin typeface="Montserrat" panose="00000500000000000000" pitchFamily="2" charset="0"/>
            </a:endParaRPr>
          </a:p>
          <a:p>
            <a:pPr>
              <a:lnSpc>
                <a:spcPct val="150000"/>
              </a:lnSpc>
            </a:pPr>
            <a:r>
              <a:rPr lang="vi-VN" sz="1400">
                <a:effectLst/>
                <a:latin typeface="Montserrat" panose="00000500000000000000" pitchFamily="2" charset="0"/>
                <a:ea typeface="Arial" panose="020B0604020202020204" pitchFamily="34" charset="0"/>
              </a:rPr>
              <a:t>       -   Dán nhãn cho một tệp cụ thể ở các phiên bản được chỉ định. </a:t>
            </a:r>
            <a:endParaRPr lang="en-US" sz="1400">
              <a:effectLst/>
              <a:latin typeface="Montserrat" panose="00000500000000000000" pitchFamily="2" charset="0"/>
              <a:ea typeface="Arial" panose="020B0604020202020204" pitchFamily="34" charset="0"/>
            </a:endParaRPr>
          </a:p>
          <a:p>
            <a:pPr>
              <a:lnSpc>
                <a:spcPct val="150000"/>
              </a:lnSpc>
            </a:pPr>
            <a:endParaRPr lang="en-US" sz="1550">
              <a:effectLst/>
              <a:latin typeface="Montserrat" panose="00000500000000000000" pitchFamily="2" charset="0"/>
              <a:ea typeface="Arial" panose="020B0604020202020204" pitchFamily="34" charset="0"/>
            </a:endParaRPr>
          </a:p>
        </p:txBody>
      </p:sp>
      <p:sp>
        <p:nvSpPr>
          <p:cNvPr id="2" name="TextBox 1">
            <a:extLst>
              <a:ext uri="{FF2B5EF4-FFF2-40B4-BE49-F238E27FC236}">
                <a16:creationId xmlns:a16="http://schemas.microsoft.com/office/drawing/2014/main" id="{FB43C3CB-E001-7390-0CAB-B8562B43E812}"/>
              </a:ext>
            </a:extLst>
          </p:cNvPr>
          <p:cNvSpPr txBox="1"/>
          <p:nvPr/>
        </p:nvSpPr>
        <p:spPr>
          <a:xfrm>
            <a:off x="2185720" y="163972"/>
            <a:ext cx="4891453" cy="860877"/>
          </a:xfrm>
          <a:prstGeom prst="rect">
            <a:avLst/>
          </a:prstGeom>
          <a:noFill/>
        </p:spPr>
        <p:txBody>
          <a:bodyPr wrap="square" rtlCol="0">
            <a:spAutoFit/>
          </a:bodyPr>
          <a:lstStyle/>
          <a:p>
            <a:pPr algn="ctr">
              <a:lnSpc>
                <a:spcPct val="250000"/>
              </a:lnSpc>
            </a:pPr>
            <a:r>
              <a:rPr lang="vi-VN" sz="2400" b="1">
                <a:solidFill>
                  <a:srgbClr val="002060"/>
                </a:solidFill>
                <a:effectLst/>
                <a:latin typeface="Montserrat" panose="00000500000000000000" pitchFamily="2" charset="0"/>
                <a:ea typeface="Arial" panose="020B0604020202020204" pitchFamily="34" charset="0"/>
              </a:rPr>
              <a:t>Version Control Vocabulary</a:t>
            </a:r>
          </a:p>
        </p:txBody>
      </p:sp>
    </p:spTree>
    <p:extLst>
      <p:ext uri="{BB962C8B-B14F-4D97-AF65-F5344CB8AC3E}">
        <p14:creationId xmlns:p14="http://schemas.microsoft.com/office/powerpoint/2010/main" val="35125051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7" name="TextBox 6">
            <a:extLst>
              <a:ext uri="{FF2B5EF4-FFF2-40B4-BE49-F238E27FC236}">
                <a16:creationId xmlns:a16="http://schemas.microsoft.com/office/drawing/2014/main" id="{E339E8E6-A045-2EE2-7099-DB64F1C8C258}"/>
              </a:ext>
            </a:extLst>
          </p:cNvPr>
          <p:cNvSpPr txBox="1"/>
          <p:nvPr/>
        </p:nvSpPr>
        <p:spPr>
          <a:xfrm>
            <a:off x="743902" y="879299"/>
            <a:ext cx="7969405" cy="3384901"/>
          </a:xfrm>
          <a:prstGeom prst="rect">
            <a:avLst/>
          </a:prstGeom>
          <a:noFill/>
        </p:spPr>
        <p:txBody>
          <a:bodyPr wrap="square" rtlCol="0">
            <a:spAutoFit/>
          </a:bodyPr>
          <a:lstStyle/>
          <a:p>
            <a:pPr>
              <a:lnSpc>
                <a:spcPct val="200000"/>
              </a:lnSpc>
            </a:pPr>
            <a:r>
              <a:rPr lang="vi-VN" sz="1600" b="1">
                <a:solidFill>
                  <a:srgbClr val="0070C0"/>
                </a:solidFill>
                <a:effectLst/>
                <a:latin typeface="Montserrat" panose="00000500000000000000" pitchFamily="2" charset="0"/>
                <a:ea typeface="Arial" panose="020B0604020202020204" pitchFamily="34" charset="0"/>
              </a:rPr>
              <a:t>log message</a:t>
            </a:r>
            <a:endParaRPr lang="en-US" sz="1600">
              <a:solidFill>
                <a:srgbClr val="0070C0"/>
              </a:solidFill>
              <a:effectLst/>
              <a:latin typeface="Montserrat" panose="00000500000000000000" pitchFamily="2" charset="0"/>
              <a:ea typeface="Arial" panose="020B0604020202020204" pitchFamily="34" charset="0"/>
            </a:endParaRPr>
          </a:p>
          <a:p>
            <a:pPr>
              <a:lnSpc>
                <a:spcPct val="200000"/>
              </a:lnSpc>
            </a:pPr>
            <a:r>
              <a:rPr lang="vi-VN" sz="1600">
                <a:effectLst/>
                <a:latin typeface="Montserrat" panose="00000500000000000000" pitchFamily="2" charset="0"/>
                <a:ea typeface="Arial" panose="020B0604020202020204" pitchFamily="34" charset="0"/>
              </a:rPr>
              <a:t>     -   Là một thông điệp ngắn mô tả các thay đổi thực hiện trên mã nguồn. Khi một người phát triển thực hiện một thay đổi, họ thường được yêu cầu cung cấp một thông điệp ngắn để mô tả mục đích của thay đổi đó.</a:t>
            </a:r>
          </a:p>
          <a:p>
            <a:pPr>
              <a:lnSpc>
                <a:spcPct val="150000"/>
              </a:lnSpc>
              <a:spcBef>
                <a:spcPts val="1600"/>
              </a:spcBef>
              <a:spcAft>
                <a:spcPts val="400"/>
              </a:spcAft>
            </a:pPr>
            <a:r>
              <a:rPr lang="vi-VN" sz="1600" b="1">
                <a:solidFill>
                  <a:srgbClr val="0070C0"/>
                </a:solidFill>
                <a:effectLst/>
                <a:latin typeface="Montserrat" panose="00000500000000000000" pitchFamily="2" charset="0"/>
              </a:rPr>
              <a:t>lock</a:t>
            </a:r>
            <a:endParaRPr lang="en-US" sz="1600" b="1">
              <a:solidFill>
                <a:srgbClr val="0070C0"/>
              </a:solidFill>
              <a:effectLst/>
              <a:latin typeface="Montserrat" panose="00000500000000000000" pitchFamily="2" charset="0"/>
            </a:endParaRPr>
          </a:p>
          <a:p>
            <a:pPr>
              <a:lnSpc>
                <a:spcPct val="150000"/>
              </a:lnSpc>
            </a:pPr>
            <a:r>
              <a:rPr lang="vi-VN" sz="1600">
                <a:effectLst/>
                <a:latin typeface="Montserrat" panose="00000500000000000000" pitchFamily="2" charset="0"/>
                <a:ea typeface="Arial" panose="020B0604020202020204" pitchFamily="34" charset="0"/>
              </a:rPr>
              <a:t>     -   Để tuyên bố ý định độc quyền thay đổi một tập tin hoặc thư mục cụ thể.</a:t>
            </a:r>
          </a:p>
        </p:txBody>
      </p:sp>
    </p:spTree>
    <p:extLst>
      <p:ext uri="{BB962C8B-B14F-4D97-AF65-F5344CB8AC3E}">
        <p14:creationId xmlns:p14="http://schemas.microsoft.com/office/powerpoint/2010/main" val="311770557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15B92E3B-9EF8-ACE6-915A-1C0CFA2352E3}"/>
              </a:ext>
            </a:extLst>
          </p:cNvPr>
          <p:cNvSpPr txBox="1"/>
          <p:nvPr/>
        </p:nvSpPr>
        <p:spPr>
          <a:xfrm>
            <a:off x="765717" y="689504"/>
            <a:ext cx="7612565" cy="3518271"/>
          </a:xfrm>
          <a:prstGeom prst="rect">
            <a:avLst/>
          </a:prstGeom>
          <a:noFill/>
        </p:spPr>
        <p:txBody>
          <a:bodyPr wrap="square" rtlCol="0">
            <a:spAutoFit/>
          </a:bodyPr>
          <a:lstStyle/>
          <a:p>
            <a:pPr>
              <a:lnSpc>
                <a:spcPct val="200000"/>
              </a:lnSpc>
              <a:spcBef>
                <a:spcPts val="1600"/>
              </a:spcBef>
              <a:spcAft>
                <a:spcPts val="400"/>
              </a:spcAft>
            </a:pPr>
            <a:r>
              <a:rPr lang="vi-VN" sz="1600" b="1">
                <a:solidFill>
                  <a:srgbClr val="0070C0"/>
                </a:solidFill>
                <a:effectLst/>
                <a:latin typeface="Montserrat" panose="00000500000000000000" pitchFamily="2" charset="0"/>
              </a:rPr>
              <a:t>conflict</a:t>
            </a:r>
            <a:endParaRPr lang="en-US" sz="1600" b="1">
              <a:solidFill>
                <a:srgbClr val="0070C0"/>
              </a:solidFill>
              <a:effectLst/>
              <a:latin typeface="Montserrat" panose="00000500000000000000" pitchFamily="2" charset="0"/>
            </a:endParaRPr>
          </a:p>
          <a:p>
            <a:pPr>
              <a:lnSpc>
                <a:spcPct val="200000"/>
              </a:lnSpc>
            </a:pPr>
            <a:r>
              <a:rPr lang="vi-VN" sz="1600">
                <a:effectLst/>
                <a:latin typeface="Montserrat" panose="00000500000000000000" pitchFamily="2" charset="0"/>
                <a:ea typeface="Arial" panose="020B0604020202020204" pitchFamily="34" charset="0"/>
              </a:rPr>
              <a:t>     -   Điều gì xảy ra khi hai người cố gắng thực hiện những thay đổi khác nhau ở cùng một vị trí trong mã. Hệ thống kiểm soát phiên bản tự động phát hiện xung đột và thông báo cho ít nhất một trong số những họ rằng những thay đổi của họ xung đột với những thay đổi của người khác. Sau đó, sẽ giải quyết xung đột và truyền đạt giải pháp đó tới hệ thống kiểm soát phiên bản.</a:t>
            </a:r>
            <a:endParaRPr lang="en-US" sz="1600">
              <a:effectLst/>
              <a:latin typeface="Montserrat" panose="00000500000000000000" pitchFamily="2" charset="0"/>
              <a:ea typeface="Arial" panose="020B0604020202020204" pitchFamily="34" charset="0"/>
            </a:endParaRPr>
          </a:p>
        </p:txBody>
      </p:sp>
    </p:spTree>
    <p:extLst>
      <p:ext uri="{BB962C8B-B14F-4D97-AF65-F5344CB8AC3E}">
        <p14:creationId xmlns:p14="http://schemas.microsoft.com/office/powerpoint/2010/main" val="201745168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4E48F-5396-30CB-9E1F-5FC9C8E3032C}"/>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644159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8CE8B24D-90F3-3E00-A687-7809F8DF5C3D}"/>
              </a:ext>
            </a:extLst>
          </p:cNvPr>
          <p:cNvSpPr txBox="1"/>
          <p:nvPr/>
        </p:nvSpPr>
        <p:spPr>
          <a:xfrm>
            <a:off x="997759" y="541391"/>
            <a:ext cx="6950927" cy="486928"/>
          </a:xfrm>
          <a:prstGeom prst="rect">
            <a:avLst/>
          </a:prstGeom>
          <a:noFill/>
        </p:spPr>
        <p:txBody>
          <a:bodyPr wrap="square" rtlCol="0">
            <a:spAutoFit/>
          </a:bodyPr>
          <a:lstStyle/>
          <a:p>
            <a:pPr algn="ctr">
              <a:lnSpc>
                <a:spcPct val="115000"/>
              </a:lnSpc>
              <a:spcBef>
                <a:spcPts val="2000"/>
              </a:spcBef>
              <a:spcAft>
                <a:spcPts val="600"/>
              </a:spcAft>
            </a:pPr>
            <a:r>
              <a:rPr lang="vi-VN" sz="2400" b="1">
                <a:solidFill>
                  <a:srgbClr val="002060"/>
                </a:solidFill>
                <a:latin typeface="Montserrat" panose="00000500000000000000" pitchFamily="2" charset="0"/>
                <a:ea typeface="Arial" panose="020B0604020202020204" pitchFamily="34" charset="0"/>
              </a:rPr>
              <a:t>Git</a:t>
            </a:r>
            <a:endParaRPr lang="en-US">
              <a:latin typeface="Montserrat" panose="00000500000000000000" pitchFamily="2" charset="0"/>
            </a:endParaRPr>
          </a:p>
        </p:txBody>
      </p:sp>
      <p:sp>
        <p:nvSpPr>
          <p:cNvPr id="3" name="TextBox 2">
            <a:extLst>
              <a:ext uri="{FF2B5EF4-FFF2-40B4-BE49-F238E27FC236}">
                <a16:creationId xmlns:a16="http://schemas.microsoft.com/office/drawing/2014/main" id="{226C250C-DD26-2502-4407-B9FABC51C64E}"/>
              </a:ext>
            </a:extLst>
          </p:cNvPr>
          <p:cNvSpPr txBox="1"/>
          <p:nvPr/>
        </p:nvSpPr>
        <p:spPr>
          <a:xfrm>
            <a:off x="795453" y="1028319"/>
            <a:ext cx="7553093" cy="3754874"/>
          </a:xfrm>
          <a:prstGeom prst="rect">
            <a:avLst/>
          </a:prstGeom>
          <a:noFill/>
        </p:spPr>
        <p:txBody>
          <a:bodyPr wrap="square" rtlCol="0">
            <a:spAutoFit/>
          </a:bodyPr>
          <a:lstStyle/>
          <a:p>
            <a:pPr algn="l">
              <a:lnSpc>
                <a:spcPct val="200000"/>
              </a:lnSpc>
            </a:pPr>
            <a:r>
              <a:rPr lang="vi-VN" sz="1600" b="0" i="0">
                <a:solidFill>
                  <a:srgbClr val="1B1B1B"/>
                </a:solidFill>
                <a:effectLst/>
                <a:latin typeface="Montserrat" panose="00000500000000000000" pitchFamily="2" charset="0"/>
              </a:rPr>
              <a:t>      -   Khi bạn thực hiện các hành động trong Git, phần lớn tất cả hành động đó đều được thêm vào cơ sở dữ liệu của Git</a:t>
            </a:r>
          </a:p>
          <a:p>
            <a:pPr algn="l">
              <a:lnSpc>
                <a:spcPct val="200000"/>
              </a:lnSpc>
            </a:pPr>
            <a:r>
              <a:rPr lang="vi-VN" sz="1600" b="0" i="0">
                <a:solidFill>
                  <a:srgbClr val="1B1B1B"/>
                </a:solidFill>
                <a:effectLst/>
                <a:latin typeface="Montserrat" panose="00000500000000000000" pitchFamily="2" charset="0"/>
              </a:rPr>
              <a:t>      -   Mọi thứ trong Git được "băm" (checksum or hash) trước khi lưu trữ và được tham chiếu tới bằng mã băm đó. </a:t>
            </a:r>
          </a:p>
          <a:p>
            <a:pPr algn="l">
              <a:lnSpc>
                <a:spcPct val="200000"/>
              </a:lnSpc>
            </a:pPr>
            <a:r>
              <a:rPr lang="vi-VN" sz="1600" b="0" i="0">
                <a:solidFill>
                  <a:srgbClr val="1B1B1B"/>
                </a:solidFill>
                <a:effectLst/>
                <a:latin typeface="Montserrat" panose="00000500000000000000" pitchFamily="2" charset="0"/>
              </a:rPr>
              <a:t>      -   Trên Git, có thể lưu trạng thái của file khi có nhu cầu dưới dạng lịch sử cập nhật. Vì thế, có thể đưa file đã chỉnh sửa một lần về trạng thái cũ hay có thể hiển thị sự khác biệt ở nơi chỉnh sửa.</a:t>
            </a:r>
          </a:p>
          <a:p>
            <a:pPr algn="l"/>
            <a:endParaRPr lang="vi-VN" b="0" i="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4157059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CB1124C-2607-D8DC-B6DF-23841F53D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58" y="631079"/>
            <a:ext cx="5629275" cy="2466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7FAEA6-AA7A-5905-5052-635D563070FE}"/>
              </a:ext>
            </a:extLst>
          </p:cNvPr>
          <p:cNvSpPr txBox="1"/>
          <p:nvPr/>
        </p:nvSpPr>
        <p:spPr>
          <a:xfrm>
            <a:off x="742013" y="3098054"/>
            <a:ext cx="8237094" cy="1671740"/>
          </a:xfrm>
          <a:prstGeom prst="rect">
            <a:avLst/>
          </a:prstGeom>
          <a:noFill/>
        </p:spPr>
        <p:txBody>
          <a:bodyPr wrap="square" rtlCol="0">
            <a:spAutoFit/>
          </a:bodyPr>
          <a:lstStyle/>
          <a:p>
            <a:pPr algn="l">
              <a:lnSpc>
                <a:spcPct val="150000"/>
              </a:lnSpc>
            </a:pPr>
            <a:r>
              <a:rPr lang="vi-VN" b="0" i="0">
                <a:solidFill>
                  <a:srgbClr val="1B1B1B"/>
                </a:solidFill>
                <a:effectLst/>
                <a:latin typeface="Montserrat" panose="00000500000000000000" pitchFamily="2" charset="0"/>
              </a:rPr>
              <a:t>Mỗi tập tin trong Git được quản lý dựa trên ba trạng thái:</a:t>
            </a:r>
          </a:p>
          <a:p>
            <a:pPr lvl="1">
              <a:lnSpc>
                <a:spcPct val="150000"/>
              </a:lnSpc>
            </a:pPr>
            <a:r>
              <a:rPr lang="vi-VN" b="0" i="0">
                <a:solidFill>
                  <a:srgbClr val="1B1B1B"/>
                </a:solidFill>
                <a:effectLst/>
                <a:latin typeface="Montserrat" panose="00000500000000000000" pitchFamily="2" charset="0"/>
              </a:rPr>
              <a:t>       +   Committed: dữ liệu đã được lưu trữ một cách an toàn trong cơ sở dữ liệu.</a:t>
            </a:r>
          </a:p>
          <a:p>
            <a:pPr algn="l">
              <a:lnSpc>
                <a:spcPct val="150000"/>
              </a:lnSpc>
            </a:pPr>
            <a:r>
              <a:rPr lang="vi-VN">
                <a:solidFill>
                  <a:srgbClr val="1B1B1B"/>
                </a:solidFill>
                <a:latin typeface="Montserrat" panose="00000500000000000000" pitchFamily="2" charset="0"/>
              </a:rPr>
              <a:t>       +   </a:t>
            </a:r>
            <a:r>
              <a:rPr lang="vi-VN" b="0" i="0">
                <a:solidFill>
                  <a:srgbClr val="1B1B1B"/>
                </a:solidFill>
                <a:effectLst/>
                <a:latin typeface="Montserrat" panose="00000500000000000000" pitchFamily="2" charset="0"/>
              </a:rPr>
              <a:t>Modified: đã thay đổi tập tin nhưng chưa commit vào cơ sở dữ liệu.</a:t>
            </a:r>
          </a:p>
          <a:p>
            <a:pPr algn="l">
              <a:lnSpc>
                <a:spcPct val="150000"/>
              </a:lnSpc>
            </a:pPr>
            <a:r>
              <a:rPr lang="vi-VN" b="0" i="0">
                <a:solidFill>
                  <a:srgbClr val="1B1B1B"/>
                </a:solidFill>
                <a:effectLst/>
                <a:latin typeface="Montserrat" panose="00000500000000000000" pitchFamily="2" charset="0"/>
              </a:rPr>
              <a:t>       +   Staged: đã đánh dấu sẽ commit phiên bản hiện tại của một tập tin đã chỉnh sửa trong lần commit sắp tới.</a:t>
            </a:r>
          </a:p>
        </p:txBody>
      </p:sp>
      <p:sp>
        <p:nvSpPr>
          <p:cNvPr id="3" name="TextBox 2">
            <a:extLst>
              <a:ext uri="{FF2B5EF4-FFF2-40B4-BE49-F238E27FC236}">
                <a16:creationId xmlns:a16="http://schemas.microsoft.com/office/drawing/2014/main" id="{EFF990ED-591A-6D78-DA1D-BA9FABF6676E}"/>
              </a:ext>
            </a:extLst>
          </p:cNvPr>
          <p:cNvSpPr txBox="1"/>
          <p:nvPr/>
        </p:nvSpPr>
        <p:spPr>
          <a:xfrm>
            <a:off x="1096533" y="144151"/>
            <a:ext cx="6950927" cy="486928"/>
          </a:xfrm>
          <a:prstGeom prst="rect">
            <a:avLst/>
          </a:prstGeom>
          <a:noFill/>
        </p:spPr>
        <p:txBody>
          <a:bodyPr wrap="square" rtlCol="0">
            <a:spAutoFit/>
          </a:bodyPr>
          <a:lstStyle/>
          <a:p>
            <a:pPr algn="ctr">
              <a:lnSpc>
                <a:spcPct val="115000"/>
              </a:lnSpc>
              <a:spcBef>
                <a:spcPts val="2000"/>
              </a:spcBef>
              <a:spcAft>
                <a:spcPts val="600"/>
              </a:spcAft>
            </a:pPr>
            <a:r>
              <a:rPr lang="vi-VN" sz="2400" b="1">
                <a:solidFill>
                  <a:srgbClr val="002060"/>
                </a:solidFill>
                <a:latin typeface="Montserrat" panose="00000500000000000000" pitchFamily="2" charset="0"/>
                <a:ea typeface="Arial" panose="020B0604020202020204" pitchFamily="34" charset="0"/>
              </a:rPr>
              <a:t>Cập nhật trên Git</a:t>
            </a:r>
            <a:endParaRPr lang="en-US">
              <a:latin typeface="Montserrat" panose="00000500000000000000" pitchFamily="2" charset="0"/>
            </a:endParaRPr>
          </a:p>
        </p:txBody>
      </p:sp>
    </p:spTree>
    <p:extLst>
      <p:ext uri="{BB962C8B-B14F-4D97-AF65-F5344CB8AC3E}">
        <p14:creationId xmlns:p14="http://schemas.microsoft.com/office/powerpoint/2010/main" val="358827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A794CE2D-FCEF-C9D3-0248-FCE0887F321F}"/>
              </a:ext>
            </a:extLst>
          </p:cNvPr>
          <p:cNvSpPr txBox="1"/>
          <p:nvPr/>
        </p:nvSpPr>
        <p:spPr>
          <a:xfrm>
            <a:off x="2730080" y="715696"/>
            <a:ext cx="3683835" cy="722377"/>
          </a:xfrm>
          <a:prstGeom prst="rect">
            <a:avLst/>
          </a:prstGeom>
          <a:noFill/>
        </p:spPr>
        <p:txBody>
          <a:bodyPr wrap="square" rtlCol="0">
            <a:spAutoFit/>
          </a:bodyPr>
          <a:lstStyle/>
          <a:p>
            <a:pPr algn="ctr">
              <a:lnSpc>
                <a:spcPct val="200000"/>
              </a:lnSpc>
            </a:pPr>
            <a:r>
              <a:rPr lang="en-US" sz="2400" b="1">
                <a:solidFill>
                  <a:srgbClr val="002060"/>
                </a:solidFill>
                <a:latin typeface="Montserrat" panose="00000500000000000000" pitchFamily="2" charset="0"/>
              </a:rPr>
              <a:t>What a Project Needs</a:t>
            </a:r>
            <a:endParaRPr lang="vi-VN" sz="2400" b="1">
              <a:solidFill>
                <a:srgbClr val="002060"/>
              </a:solidFill>
              <a:latin typeface="Montserrat" panose="00000500000000000000" pitchFamily="2" charset="0"/>
            </a:endParaRPr>
          </a:p>
        </p:txBody>
      </p:sp>
      <p:sp>
        <p:nvSpPr>
          <p:cNvPr id="3" name="타원 39">
            <a:extLst>
              <a:ext uri="{FF2B5EF4-FFF2-40B4-BE49-F238E27FC236}">
                <a16:creationId xmlns:a16="http://schemas.microsoft.com/office/drawing/2014/main" id="{205ABA84-CFF1-D3D7-87AF-70A15CCCB4FB}"/>
              </a:ext>
            </a:extLst>
          </p:cNvPr>
          <p:cNvSpPr/>
          <p:nvPr/>
        </p:nvSpPr>
        <p:spPr>
          <a:xfrm>
            <a:off x="5418716" y="2068621"/>
            <a:ext cx="1249350" cy="1006253"/>
          </a:xfrm>
          <a:prstGeom prst="ellipse">
            <a:avLst/>
          </a:prstGeom>
          <a:no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lumMod val="75000"/>
                  <a:lumOff val="25000"/>
                </a:schemeClr>
              </a:solidFill>
            </a:endParaRPr>
          </a:p>
        </p:txBody>
      </p:sp>
      <p:sp>
        <p:nvSpPr>
          <p:cNvPr id="6" name="타원 42">
            <a:extLst>
              <a:ext uri="{FF2B5EF4-FFF2-40B4-BE49-F238E27FC236}">
                <a16:creationId xmlns:a16="http://schemas.microsoft.com/office/drawing/2014/main" id="{8DBFF125-B4FA-E294-EF67-ABE7B7C8A2AD}"/>
              </a:ext>
            </a:extLst>
          </p:cNvPr>
          <p:cNvSpPr/>
          <p:nvPr/>
        </p:nvSpPr>
        <p:spPr>
          <a:xfrm>
            <a:off x="6890108" y="2068621"/>
            <a:ext cx="1249349" cy="1006253"/>
          </a:xfrm>
          <a:prstGeom prst="ellipse">
            <a:avLst/>
          </a:prstGeom>
          <a:no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lumMod val="75000"/>
                  <a:lumOff val="25000"/>
                </a:schemeClr>
              </a:solidFill>
            </a:endParaRPr>
          </a:p>
        </p:txBody>
      </p:sp>
      <p:cxnSp>
        <p:nvCxnSpPr>
          <p:cNvPr id="7" name="직선 연결선 5">
            <a:extLst>
              <a:ext uri="{FF2B5EF4-FFF2-40B4-BE49-F238E27FC236}">
                <a16:creationId xmlns:a16="http://schemas.microsoft.com/office/drawing/2014/main" id="{D45644EA-35FA-4DED-523F-638242028EAD}"/>
              </a:ext>
            </a:extLst>
          </p:cNvPr>
          <p:cNvCxnSpPr>
            <a:cxnSpLocks/>
            <a:stCxn id="11" idx="2"/>
            <a:endCxn id="3" idx="2"/>
          </p:cNvCxnSpPr>
          <p:nvPr/>
        </p:nvCxnSpPr>
        <p:spPr>
          <a:xfrm flipV="1">
            <a:off x="5196674" y="2571748"/>
            <a:ext cx="222042" cy="1"/>
          </a:xfrm>
          <a:prstGeom prst="line">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8" name="직선 연결선 8">
            <a:extLst>
              <a:ext uri="{FF2B5EF4-FFF2-40B4-BE49-F238E27FC236}">
                <a16:creationId xmlns:a16="http://schemas.microsoft.com/office/drawing/2014/main" id="{24603502-2ABC-8DF5-FA88-A28D28A1F036}"/>
              </a:ext>
            </a:extLst>
          </p:cNvPr>
          <p:cNvCxnSpPr>
            <a:cxnSpLocks/>
            <a:stCxn id="3" idx="6"/>
            <a:endCxn id="6" idx="2"/>
          </p:cNvCxnSpPr>
          <p:nvPr/>
        </p:nvCxnSpPr>
        <p:spPr>
          <a:xfrm>
            <a:off x="6668066" y="2571748"/>
            <a:ext cx="222042" cy="0"/>
          </a:xfrm>
          <a:prstGeom prst="line">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11" name="타원 58">
            <a:extLst>
              <a:ext uri="{FF2B5EF4-FFF2-40B4-BE49-F238E27FC236}">
                <a16:creationId xmlns:a16="http://schemas.microsoft.com/office/drawing/2014/main" id="{A86719C3-FAD3-9A5B-1466-D715F271F40C}"/>
              </a:ext>
            </a:extLst>
          </p:cNvPr>
          <p:cNvSpPr/>
          <p:nvPr/>
        </p:nvSpPr>
        <p:spPr>
          <a:xfrm rot="10800000">
            <a:off x="3947324" y="2056757"/>
            <a:ext cx="1249350" cy="1029985"/>
          </a:xfrm>
          <a:prstGeom prst="ellipse">
            <a:avLst/>
          </a:prstGeom>
          <a:no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lumMod val="75000"/>
                  <a:lumOff val="25000"/>
                </a:schemeClr>
              </a:solidFill>
            </a:endParaRPr>
          </a:p>
        </p:txBody>
      </p:sp>
      <p:sp>
        <p:nvSpPr>
          <p:cNvPr id="14" name="타원 59">
            <a:extLst>
              <a:ext uri="{FF2B5EF4-FFF2-40B4-BE49-F238E27FC236}">
                <a16:creationId xmlns:a16="http://schemas.microsoft.com/office/drawing/2014/main" id="{12888CF8-DA98-4211-F09B-273ECB232A99}"/>
              </a:ext>
            </a:extLst>
          </p:cNvPr>
          <p:cNvSpPr/>
          <p:nvPr/>
        </p:nvSpPr>
        <p:spPr>
          <a:xfrm rot="10800000">
            <a:off x="908230" y="2056756"/>
            <a:ext cx="1249352" cy="1029985"/>
          </a:xfrm>
          <a:prstGeom prst="ellipse">
            <a:avLst/>
          </a:prstGeom>
          <a:no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lumMod val="75000"/>
                  <a:lumOff val="25000"/>
                </a:schemeClr>
              </a:solidFill>
            </a:endParaRPr>
          </a:p>
        </p:txBody>
      </p:sp>
      <p:sp>
        <p:nvSpPr>
          <p:cNvPr id="17" name="타원 61">
            <a:extLst>
              <a:ext uri="{FF2B5EF4-FFF2-40B4-BE49-F238E27FC236}">
                <a16:creationId xmlns:a16="http://schemas.microsoft.com/office/drawing/2014/main" id="{E721B6BA-98CE-F087-C4FA-C49F2B23D120}"/>
              </a:ext>
            </a:extLst>
          </p:cNvPr>
          <p:cNvSpPr/>
          <p:nvPr/>
        </p:nvSpPr>
        <p:spPr>
          <a:xfrm rot="10800000">
            <a:off x="2427778" y="2061532"/>
            <a:ext cx="1249350" cy="1029984"/>
          </a:xfrm>
          <a:prstGeom prst="ellipse">
            <a:avLst/>
          </a:prstGeom>
          <a:no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tx1">
                  <a:lumMod val="75000"/>
                  <a:lumOff val="25000"/>
                </a:schemeClr>
              </a:solidFill>
            </a:endParaRPr>
          </a:p>
        </p:txBody>
      </p:sp>
      <p:cxnSp>
        <p:nvCxnSpPr>
          <p:cNvPr id="18" name="직선 연결선 63">
            <a:extLst>
              <a:ext uri="{FF2B5EF4-FFF2-40B4-BE49-F238E27FC236}">
                <a16:creationId xmlns:a16="http://schemas.microsoft.com/office/drawing/2014/main" id="{834A0179-E98E-5CF2-DCD8-D9841CB1B4B0}"/>
              </a:ext>
            </a:extLst>
          </p:cNvPr>
          <p:cNvCxnSpPr>
            <a:cxnSpLocks/>
            <a:stCxn id="11" idx="6"/>
            <a:endCxn id="17" idx="2"/>
          </p:cNvCxnSpPr>
          <p:nvPr/>
        </p:nvCxnSpPr>
        <p:spPr>
          <a:xfrm flipH="1">
            <a:off x="3677128" y="2571749"/>
            <a:ext cx="270196" cy="4775"/>
          </a:xfrm>
          <a:prstGeom prst="line">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연결선 64">
            <a:extLst>
              <a:ext uri="{FF2B5EF4-FFF2-40B4-BE49-F238E27FC236}">
                <a16:creationId xmlns:a16="http://schemas.microsoft.com/office/drawing/2014/main" id="{F2A088CF-2512-C4C8-6291-3490273D0F44}"/>
              </a:ext>
            </a:extLst>
          </p:cNvPr>
          <p:cNvCxnSpPr>
            <a:cxnSpLocks/>
            <a:stCxn id="14" idx="2"/>
            <a:endCxn id="17" idx="6"/>
          </p:cNvCxnSpPr>
          <p:nvPr/>
        </p:nvCxnSpPr>
        <p:spPr>
          <a:xfrm>
            <a:off x="2157582" y="2571748"/>
            <a:ext cx="270196" cy="4776"/>
          </a:xfrm>
          <a:prstGeom prst="line">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F36CD4F0-423C-4C6C-204A-3A812670CE2B}"/>
              </a:ext>
            </a:extLst>
          </p:cNvPr>
          <p:cNvSpPr txBox="1"/>
          <p:nvPr/>
        </p:nvSpPr>
        <p:spPr>
          <a:xfrm>
            <a:off x="1048302" y="2405991"/>
            <a:ext cx="969208" cy="307777"/>
          </a:xfrm>
          <a:prstGeom prst="rect">
            <a:avLst/>
          </a:prstGeom>
          <a:noFill/>
        </p:spPr>
        <p:txBody>
          <a:bodyPr wrap="square" rtlCol="0">
            <a:spAutoFit/>
          </a:bodyPr>
          <a:lstStyle/>
          <a:p>
            <a:pPr algn="ctr"/>
            <a:r>
              <a:rPr lang="vi-VN" b="1">
                <a:solidFill>
                  <a:srgbClr val="C00000"/>
                </a:solidFill>
                <a:latin typeface="Montserrat" panose="00000500000000000000" pitchFamily="2" charset="0"/>
              </a:rPr>
              <a:t>Website</a:t>
            </a:r>
            <a:endParaRPr lang="en-US" b="1">
              <a:solidFill>
                <a:srgbClr val="C00000"/>
              </a:solidFill>
              <a:latin typeface="Montserrat" panose="00000500000000000000" pitchFamily="2" charset="0"/>
            </a:endParaRPr>
          </a:p>
        </p:txBody>
      </p:sp>
      <p:sp>
        <p:nvSpPr>
          <p:cNvPr id="27" name="TextBox 26">
            <a:extLst>
              <a:ext uri="{FF2B5EF4-FFF2-40B4-BE49-F238E27FC236}">
                <a16:creationId xmlns:a16="http://schemas.microsoft.com/office/drawing/2014/main" id="{9BB07B69-132D-E13E-52FC-2F50C8925C21}"/>
              </a:ext>
            </a:extLst>
          </p:cNvPr>
          <p:cNvSpPr txBox="1"/>
          <p:nvPr/>
        </p:nvSpPr>
        <p:spPr>
          <a:xfrm>
            <a:off x="2393802" y="2417858"/>
            <a:ext cx="1331479" cy="307777"/>
          </a:xfrm>
          <a:prstGeom prst="rect">
            <a:avLst/>
          </a:prstGeom>
          <a:noFill/>
        </p:spPr>
        <p:txBody>
          <a:bodyPr wrap="square" rtlCol="0">
            <a:spAutoFit/>
          </a:bodyPr>
          <a:lstStyle/>
          <a:p>
            <a:pPr algn="ctr"/>
            <a:r>
              <a:rPr lang="vi-VN" b="1">
                <a:solidFill>
                  <a:srgbClr val="C00000"/>
                </a:solidFill>
                <a:latin typeface="Montserrat" panose="00000500000000000000" pitchFamily="2" charset="0"/>
              </a:rPr>
              <a:t>Mailing lists</a:t>
            </a:r>
            <a:endParaRPr lang="en-US" b="1">
              <a:solidFill>
                <a:srgbClr val="C00000"/>
              </a:solidFill>
              <a:latin typeface="Montserrat" panose="00000500000000000000" pitchFamily="2" charset="0"/>
            </a:endParaRPr>
          </a:p>
        </p:txBody>
      </p:sp>
      <p:sp>
        <p:nvSpPr>
          <p:cNvPr id="28" name="TextBox 27">
            <a:extLst>
              <a:ext uri="{FF2B5EF4-FFF2-40B4-BE49-F238E27FC236}">
                <a16:creationId xmlns:a16="http://schemas.microsoft.com/office/drawing/2014/main" id="{3C93D872-9B7E-3E2F-E8A1-BA733B2EA04A}"/>
              </a:ext>
            </a:extLst>
          </p:cNvPr>
          <p:cNvSpPr txBox="1"/>
          <p:nvPr/>
        </p:nvSpPr>
        <p:spPr>
          <a:xfrm>
            <a:off x="4112536" y="2298269"/>
            <a:ext cx="918925" cy="523220"/>
          </a:xfrm>
          <a:prstGeom prst="rect">
            <a:avLst/>
          </a:prstGeom>
          <a:noFill/>
        </p:spPr>
        <p:txBody>
          <a:bodyPr wrap="square" rtlCol="0">
            <a:spAutoFit/>
          </a:bodyPr>
          <a:lstStyle/>
          <a:p>
            <a:pPr algn="ctr"/>
            <a:r>
              <a:rPr lang="vi-VN" b="1">
                <a:solidFill>
                  <a:srgbClr val="C00000"/>
                </a:solidFill>
                <a:latin typeface="Montserrat" panose="00000500000000000000" pitchFamily="2" charset="0"/>
              </a:rPr>
              <a:t>Version control</a:t>
            </a:r>
            <a:endParaRPr lang="en-US" b="1">
              <a:solidFill>
                <a:srgbClr val="C00000"/>
              </a:solidFill>
              <a:latin typeface="Montserrat" panose="00000500000000000000" pitchFamily="2" charset="0"/>
            </a:endParaRPr>
          </a:p>
        </p:txBody>
      </p:sp>
      <p:sp>
        <p:nvSpPr>
          <p:cNvPr id="29" name="TextBox 28">
            <a:extLst>
              <a:ext uri="{FF2B5EF4-FFF2-40B4-BE49-F238E27FC236}">
                <a16:creationId xmlns:a16="http://schemas.microsoft.com/office/drawing/2014/main" id="{80E5C3C3-7ACB-BAF1-3757-CC4657DB2E14}"/>
              </a:ext>
            </a:extLst>
          </p:cNvPr>
          <p:cNvSpPr txBox="1"/>
          <p:nvPr/>
        </p:nvSpPr>
        <p:spPr>
          <a:xfrm>
            <a:off x="5530589" y="2310138"/>
            <a:ext cx="1025605" cy="523220"/>
          </a:xfrm>
          <a:prstGeom prst="rect">
            <a:avLst/>
          </a:prstGeom>
          <a:noFill/>
        </p:spPr>
        <p:txBody>
          <a:bodyPr wrap="square" rtlCol="0">
            <a:spAutoFit/>
          </a:bodyPr>
          <a:lstStyle/>
          <a:p>
            <a:pPr algn="ctr"/>
            <a:r>
              <a:rPr lang="vi-VN" b="1">
                <a:solidFill>
                  <a:srgbClr val="C00000"/>
                </a:solidFill>
                <a:latin typeface="Montserrat" panose="00000500000000000000" pitchFamily="2" charset="0"/>
              </a:rPr>
              <a:t>Bug tracking</a:t>
            </a:r>
            <a:endParaRPr lang="en-US" b="1">
              <a:solidFill>
                <a:srgbClr val="C00000"/>
              </a:solidFill>
              <a:latin typeface="Montserrat" panose="00000500000000000000" pitchFamily="2" charset="0"/>
            </a:endParaRPr>
          </a:p>
        </p:txBody>
      </p:sp>
      <p:sp>
        <p:nvSpPr>
          <p:cNvPr id="31" name="TextBox 30">
            <a:extLst>
              <a:ext uri="{FF2B5EF4-FFF2-40B4-BE49-F238E27FC236}">
                <a16:creationId xmlns:a16="http://schemas.microsoft.com/office/drawing/2014/main" id="{2517364D-14D3-435D-C9C7-432E68825767}"/>
              </a:ext>
            </a:extLst>
          </p:cNvPr>
          <p:cNvSpPr txBox="1"/>
          <p:nvPr/>
        </p:nvSpPr>
        <p:spPr>
          <a:xfrm>
            <a:off x="6935398" y="2310138"/>
            <a:ext cx="1121326" cy="523220"/>
          </a:xfrm>
          <a:prstGeom prst="rect">
            <a:avLst/>
          </a:prstGeom>
          <a:noFill/>
        </p:spPr>
        <p:txBody>
          <a:bodyPr wrap="square" rtlCol="0">
            <a:spAutoFit/>
          </a:bodyPr>
          <a:lstStyle/>
          <a:p>
            <a:pPr algn="ctr"/>
            <a:r>
              <a:rPr lang="vi-VN" b="1">
                <a:solidFill>
                  <a:srgbClr val="C00000"/>
                </a:solidFill>
                <a:latin typeface="Montserrat" panose="00000500000000000000" pitchFamily="2" charset="0"/>
              </a:rPr>
              <a:t>Real-time chat</a:t>
            </a:r>
            <a:endParaRPr lang="en-US" b="1">
              <a:solidFill>
                <a:srgbClr val="C00000"/>
              </a:solidFill>
              <a:latin typeface="Montserrat" panose="00000500000000000000" pitchFamily="2" charset="0"/>
            </a:endParaRPr>
          </a:p>
        </p:txBody>
      </p:sp>
    </p:spTree>
    <p:extLst>
      <p:ext uri="{BB962C8B-B14F-4D97-AF65-F5344CB8AC3E}">
        <p14:creationId xmlns:p14="http://schemas.microsoft.com/office/powerpoint/2010/main" val="2231666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D9F7DD08-F399-EBF6-45BE-D0EB3912A323}"/>
              </a:ext>
            </a:extLst>
          </p:cNvPr>
          <p:cNvSpPr txBox="1"/>
          <p:nvPr/>
        </p:nvSpPr>
        <p:spPr>
          <a:xfrm>
            <a:off x="683941" y="633591"/>
            <a:ext cx="7776117" cy="3266920"/>
          </a:xfrm>
          <a:prstGeom prst="rect">
            <a:avLst/>
          </a:prstGeom>
          <a:noFill/>
        </p:spPr>
        <p:txBody>
          <a:bodyPr wrap="square" rtlCol="0">
            <a:spAutoFit/>
          </a:bodyPr>
          <a:lstStyle/>
          <a:p>
            <a:pPr algn="ctr">
              <a:lnSpc>
                <a:spcPct val="200000"/>
              </a:lnSpc>
              <a:spcBef>
                <a:spcPts val="1800"/>
              </a:spcBef>
              <a:spcAft>
                <a:spcPts val="600"/>
              </a:spcAft>
            </a:pPr>
            <a:r>
              <a:rPr lang="vi-VN" sz="2400" b="1">
                <a:solidFill>
                  <a:srgbClr val="002060"/>
                </a:solidFill>
                <a:effectLst/>
                <a:latin typeface="Montserrat" panose="00000500000000000000" pitchFamily="2" charset="0"/>
              </a:rPr>
              <a:t>Browsability</a:t>
            </a:r>
            <a:endParaRPr lang="en-US" sz="2400" b="1">
              <a:solidFill>
                <a:srgbClr val="002060"/>
              </a:solidFill>
              <a:effectLst/>
              <a:latin typeface="Montserrat" panose="00000500000000000000" pitchFamily="2" charset="0"/>
            </a:endParaRPr>
          </a:p>
          <a:p>
            <a:pPr>
              <a:lnSpc>
                <a:spcPct val="250000"/>
              </a:lnSpc>
            </a:pPr>
            <a:r>
              <a:rPr lang="vi-VN" sz="1600">
                <a:effectLst/>
                <a:latin typeface="Montserrat" panose="00000500000000000000" pitchFamily="2" charset="0"/>
                <a:ea typeface="Arial" panose="020B0604020202020204" pitchFamily="34" charset="0"/>
              </a:rPr>
              <a:t>       -   Kho lưu trữ cập nhật phiên bản của dự án nên được xem trên Web. </a:t>
            </a:r>
          </a:p>
          <a:p>
            <a:pPr>
              <a:lnSpc>
                <a:spcPct val="250000"/>
              </a:lnSpc>
            </a:pPr>
            <a:r>
              <a:rPr lang="vi-VN" sz="1600">
                <a:effectLst/>
                <a:latin typeface="Montserrat" panose="00000500000000000000" pitchFamily="2" charset="0"/>
                <a:ea typeface="Arial" panose="020B0604020202020204" pitchFamily="34" charset="0"/>
              </a:rPr>
              <a:t>       -   Điều này giúp mọi người có thể xem các bản sửa đổi mới nhất của tệp dự án mà còn có thể xem các bản sửa đổi trước đó, xem sự khác biệt giữa các bản sửa đổi, đọc thông báo tường trình cho các thay đổi đã chọn.</a:t>
            </a:r>
          </a:p>
        </p:txBody>
      </p:sp>
    </p:spTree>
    <p:extLst>
      <p:ext uri="{BB962C8B-B14F-4D97-AF65-F5344CB8AC3E}">
        <p14:creationId xmlns:p14="http://schemas.microsoft.com/office/powerpoint/2010/main" val="2038465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7" name="TextBox 6">
            <a:extLst>
              <a:ext uri="{FF2B5EF4-FFF2-40B4-BE49-F238E27FC236}">
                <a16:creationId xmlns:a16="http://schemas.microsoft.com/office/drawing/2014/main" id="{E339E8E6-A045-2EE2-7099-DB64F1C8C258}"/>
              </a:ext>
            </a:extLst>
          </p:cNvPr>
          <p:cNvSpPr txBox="1"/>
          <p:nvPr/>
        </p:nvSpPr>
        <p:spPr>
          <a:xfrm>
            <a:off x="4484216" y="1639161"/>
            <a:ext cx="3771057" cy="1115434"/>
          </a:xfrm>
          <a:prstGeom prst="rect">
            <a:avLst/>
          </a:prstGeom>
          <a:noFill/>
        </p:spPr>
        <p:txBody>
          <a:bodyPr wrap="square" rtlCol="0">
            <a:spAutoFit/>
          </a:bodyPr>
          <a:lstStyle/>
          <a:p>
            <a:pPr algn="ctr">
              <a:lnSpc>
                <a:spcPct val="250000"/>
              </a:lnSpc>
            </a:pPr>
            <a:r>
              <a:rPr lang="vi-VN" sz="3200" b="1"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rPr>
              <a:t>Bug Tracker</a:t>
            </a:r>
            <a:endParaRPr lang="en-US" sz="2400">
              <a:effectLst/>
              <a:latin typeface="Arial" panose="020B0604020202020204" pitchFamily="34" charset="0"/>
              <a:ea typeface="Arial" panose="020B0604020202020204" pitchFamily="34" charset="0"/>
            </a:endParaRPr>
          </a:p>
        </p:txBody>
      </p:sp>
      <p:grpSp>
        <p:nvGrpSpPr>
          <p:cNvPr id="2" name="Google Shape;2705;p45">
            <a:extLst>
              <a:ext uri="{FF2B5EF4-FFF2-40B4-BE49-F238E27FC236}">
                <a16:creationId xmlns:a16="http://schemas.microsoft.com/office/drawing/2014/main" id="{90BF6687-7387-2CF9-8166-4416F1DFAF75}"/>
              </a:ext>
            </a:extLst>
          </p:cNvPr>
          <p:cNvGrpSpPr/>
          <p:nvPr/>
        </p:nvGrpSpPr>
        <p:grpSpPr>
          <a:xfrm>
            <a:off x="1117630" y="1031865"/>
            <a:ext cx="2898265" cy="2712158"/>
            <a:chOff x="6727934" y="1261064"/>
            <a:chExt cx="1795259" cy="1679875"/>
          </a:xfrm>
        </p:grpSpPr>
        <p:grpSp>
          <p:nvGrpSpPr>
            <p:cNvPr id="3" name="Google Shape;2706;p45">
              <a:extLst>
                <a:ext uri="{FF2B5EF4-FFF2-40B4-BE49-F238E27FC236}">
                  <a16:creationId xmlns:a16="http://schemas.microsoft.com/office/drawing/2014/main" id="{0764FA02-036A-B154-E017-FB3DED710C22}"/>
                </a:ext>
              </a:extLst>
            </p:cNvPr>
            <p:cNvGrpSpPr/>
            <p:nvPr/>
          </p:nvGrpSpPr>
          <p:grpSpPr>
            <a:xfrm>
              <a:off x="8384122" y="2614871"/>
              <a:ext cx="139071" cy="139071"/>
              <a:chOff x="5448853" y="3419595"/>
              <a:chExt cx="78736" cy="78736"/>
            </a:xfrm>
          </p:grpSpPr>
          <p:sp>
            <p:nvSpPr>
              <p:cNvPr id="1641" name="Google Shape;2707;p45">
                <a:extLst>
                  <a:ext uri="{FF2B5EF4-FFF2-40B4-BE49-F238E27FC236}">
                    <a16:creationId xmlns:a16="http://schemas.microsoft.com/office/drawing/2014/main" id="{BF0C8537-AE3B-6511-4B40-712865A34200}"/>
                  </a:ext>
                </a:extLst>
              </p:cNvPr>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2708;p45">
                <a:extLst>
                  <a:ext uri="{FF2B5EF4-FFF2-40B4-BE49-F238E27FC236}">
                    <a16:creationId xmlns:a16="http://schemas.microsoft.com/office/drawing/2014/main" id="{7E9FDCFB-588E-D031-2AF6-077CA335467C}"/>
                  </a:ext>
                </a:extLst>
              </p:cNvPr>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2709;p45">
                <a:extLst>
                  <a:ext uri="{FF2B5EF4-FFF2-40B4-BE49-F238E27FC236}">
                    <a16:creationId xmlns:a16="http://schemas.microsoft.com/office/drawing/2014/main" id="{5B1C7C4F-B175-37CD-7CE1-D17C567FBBC1}"/>
                  </a:ext>
                </a:extLst>
              </p:cNvPr>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2710;p45">
                <a:extLst>
                  <a:ext uri="{FF2B5EF4-FFF2-40B4-BE49-F238E27FC236}">
                    <a16:creationId xmlns:a16="http://schemas.microsoft.com/office/drawing/2014/main" id="{52CC0DDB-6235-0D5A-C3F6-0260A07E53A8}"/>
                  </a:ext>
                </a:extLst>
              </p:cNvPr>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2711;p45">
                <a:extLst>
                  <a:ext uri="{FF2B5EF4-FFF2-40B4-BE49-F238E27FC236}">
                    <a16:creationId xmlns:a16="http://schemas.microsoft.com/office/drawing/2014/main" id="{7C40A557-DCB2-CF3E-F2D3-DFB851AFD206}"/>
                  </a:ext>
                </a:extLst>
              </p:cNvPr>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2712;p45">
                <a:extLst>
                  <a:ext uri="{FF2B5EF4-FFF2-40B4-BE49-F238E27FC236}">
                    <a16:creationId xmlns:a16="http://schemas.microsoft.com/office/drawing/2014/main" id="{73D15484-BEE5-1476-CFFE-CCBEC68B3760}"/>
                  </a:ext>
                </a:extLst>
              </p:cNvPr>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2713;p45">
                <a:extLst>
                  <a:ext uri="{FF2B5EF4-FFF2-40B4-BE49-F238E27FC236}">
                    <a16:creationId xmlns:a16="http://schemas.microsoft.com/office/drawing/2014/main" id="{9360D6D7-CB24-21FB-6D4D-083E2156F188}"/>
                  </a:ext>
                </a:extLst>
              </p:cNvPr>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2714;p45">
                <a:extLst>
                  <a:ext uri="{FF2B5EF4-FFF2-40B4-BE49-F238E27FC236}">
                    <a16:creationId xmlns:a16="http://schemas.microsoft.com/office/drawing/2014/main" id="{AADEF1A1-4423-8601-4FE2-6D806AFFAD93}"/>
                  </a:ext>
                </a:extLst>
              </p:cNvPr>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715;p45">
              <a:extLst>
                <a:ext uri="{FF2B5EF4-FFF2-40B4-BE49-F238E27FC236}">
                  <a16:creationId xmlns:a16="http://schemas.microsoft.com/office/drawing/2014/main" id="{21E71EAC-E873-92C2-B297-9DC1C901F25E}"/>
                </a:ext>
              </a:extLst>
            </p:cNvPr>
            <p:cNvSpPr/>
            <p:nvPr/>
          </p:nvSpPr>
          <p:spPr>
            <a:xfrm>
              <a:off x="7379802" y="2174552"/>
              <a:ext cx="423166" cy="165915"/>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16;p45">
              <a:extLst>
                <a:ext uri="{FF2B5EF4-FFF2-40B4-BE49-F238E27FC236}">
                  <a16:creationId xmlns:a16="http://schemas.microsoft.com/office/drawing/2014/main" id="{F6A576B5-7730-B28A-D1C8-673D3F4285D0}"/>
                </a:ext>
              </a:extLst>
            </p:cNvPr>
            <p:cNvSpPr/>
            <p:nvPr/>
          </p:nvSpPr>
          <p:spPr>
            <a:xfrm>
              <a:off x="8240247" y="1261064"/>
              <a:ext cx="108447" cy="108388"/>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17;p45">
              <a:extLst>
                <a:ext uri="{FF2B5EF4-FFF2-40B4-BE49-F238E27FC236}">
                  <a16:creationId xmlns:a16="http://schemas.microsoft.com/office/drawing/2014/main" id="{D54DA234-4105-97D1-7EE0-40835393DDEF}"/>
                </a:ext>
              </a:extLst>
            </p:cNvPr>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18;p45">
              <a:extLst>
                <a:ext uri="{FF2B5EF4-FFF2-40B4-BE49-F238E27FC236}">
                  <a16:creationId xmlns:a16="http://schemas.microsoft.com/office/drawing/2014/main" id="{83A14060-D567-CD31-611D-2858F3D46B18}"/>
                </a:ext>
              </a:extLst>
            </p:cNvPr>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19;p45">
              <a:extLst>
                <a:ext uri="{FF2B5EF4-FFF2-40B4-BE49-F238E27FC236}">
                  <a16:creationId xmlns:a16="http://schemas.microsoft.com/office/drawing/2014/main" id="{CAFAC55E-B603-FDB0-A293-3C1E3EE238A4}"/>
                </a:ext>
              </a:extLst>
            </p:cNvPr>
            <p:cNvSpPr/>
            <p:nvPr/>
          </p:nvSpPr>
          <p:spPr>
            <a:xfrm>
              <a:off x="8286210" y="1697806"/>
              <a:ext cx="47143" cy="47674"/>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20;p45">
              <a:extLst>
                <a:ext uri="{FF2B5EF4-FFF2-40B4-BE49-F238E27FC236}">
                  <a16:creationId xmlns:a16="http://schemas.microsoft.com/office/drawing/2014/main" id="{629D07A8-D6E5-CFE6-F4DE-158462FA603D}"/>
                </a:ext>
              </a:extLst>
            </p:cNvPr>
            <p:cNvSpPr/>
            <p:nvPr/>
          </p:nvSpPr>
          <p:spPr>
            <a:xfrm>
              <a:off x="6843404" y="1371577"/>
              <a:ext cx="517865" cy="515682"/>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21;p45">
              <a:extLst>
                <a:ext uri="{FF2B5EF4-FFF2-40B4-BE49-F238E27FC236}">
                  <a16:creationId xmlns:a16="http://schemas.microsoft.com/office/drawing/2014/main" id="{CA594DAB-7E0B-4ED2-C6D3-4AAB38E28719}"/>
                </a:ext>
              </a:extLst>
            </p:cNvPr>
            <p:cNvSpPr/>
            <p:nvPr/>
          </p:nvSpPr>
          <p:spPr>
            <a:xfrm>
              <a:off x="7134585" y="1285137"/>
              <a:ext cx="959027" cy="662893"/>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22;p45">
              <a:extLst>
                <a:ext uri="{FF2B5EF4-FFF2-40B4-BE49-F238E27FC236}">
                  <a16:creationId xmlns:a16="http://schemas.microsoft.com/office/drawing/2014/main" id="{FAB577ED-1360-7D1F-9D8E-86D0F113C798}"/>
                </a:ext>
              </a:extLst>
            </p:cNvPr>
            <p:cNvSpPr/>
            <p:nvPr/>
          </p:nvSpPr>
          <p:spPr>
            <a:xfrm>
              <a:off x="7131340" y="1281833"/>
              <a:ext cx="965576" cy="670032"/>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23;p45">
              <a:extLst>
                <a:ext uri="{FF2B5EF4-FFF2-40B4-BE49-F238E27FC236}">
                  <a16:creationId xmlns:a16="http://schemas.microsoft.com/office/drawing/2014/main" id="{E620FEA1-61D0-9885-9B6A-A2D03B23E17C}"/>
                </a:ext>
              </a:extLst>
            </p:cNvPr>
            <p:cNvSpPr/>
            <p:nvPr/>
          </p:nvSpPr>
          <p:spPr>
            <a:xfrm>
              <a:off x="7204681" y="1349156"/>
              <a:ext cx="818837" cy="535389"/>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24;p45">
              <a:extLst>
                <a:ext uri="{FF2B5EF4-FFF2-40B4-BE49-F238E27FC236}">
                  <a16:creationId xmlns:a16="http://schemas.microsoft.com/office/drawing/2014/main" id="{DBD46AC7-7102-1A74-22A7-6419F6F76245}"/>
                </a:ext>
              </a:extLst>
            </p:cNvPr>
            <p:cNvSpPr/>
            <p:nvPr/>
          </p:nvSpPr>
          <p:spPr>
            <a:xfrm>
              <a:off x="7201376" y="1345320"/>
              <a:ext cx="825445" cy="542469"/>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25;p45">
              <a:extLst>
                <a:ext uri="{FF2B5EF4-FFF2-40B4-BE49-F238E27FC236}">
                  <a16:creationId xmlns:a16="http://schemas.microsoft.com/office/drawing/2014/main" id="{AE689067-190A-6128-81A7-CDAE93D4C4EB}"/>
                </a:ext>
              </a:extLst>
            </p:cNvPr>
            <p:cNvSpPr/>
            <p:nvPr/>
          </p:nvSpPr>
          <p:spPr>
            <a:xfrm>
              <a:off x="7201376" y="1512300"/>
              <a:ext cx="6608" cy="180666"/>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26;p45">
              <a:extLst>
                <a:ext uri="{FF2B5EF4-FFF2-40B4-BE49-F238E27FC236}">
                  <a16:creationId xmlns:a16="http://schemas.microsoft.com/office/drawing/2014/main" id="{5C0361FD-581F-D90A-82C7-9E8A234F3E3A}"/>
                </a:ext>
              </a:extLst>
            </p:cNvPr>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27;p45">
              <a:extLst>
                <a:ext uri="{FF2B5EF4-FFF2-40B4-BE49-F238E27FC236}">
                  <a16:creationId xmlns:a16="http://schemas.microsoft.com/office/drawing/2014/main" id="{A0BE34EB-E171-D2B1-2911-A4671F78228E}"/>
                </a:ext>
              </a:extLst>
            </p:cNvPr>
            <p:cNvSpPr/>
            <p:nvPr/>
          </p:nvSpPr>
          <p:spPr>
            <a:xfrm>
              <a:off x="6977518" y="1943023"/>
              <a:ext cx="1272625" cy="86026"/>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28;p45">
              <a:extLst>
                <a:ext uri="{FF2B5EF4-FFF2-40B4-BE49-F238E27FC236}">
                  <a16:creationId xmlns:a16="http://schemas.microsoft.com/office/drawing/2014/main" id="{9831D011-C943-5DE7-C59D-2B4DF4DFCFAE}"/>
                </a:ext>
              </a:extLst>
            </p:cNvPr>
            <p:cNvSpPr/>
            <p:nvPr/>
          </p:nvSpPr>
          <p:spPr>
            <a:xfrm>
              <a:off x="6974214" y="1939778"/>
              <a:ext cx="1279764" cy="92516"/>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29;p45">
              <a:extLst>
                <a:ext uri="{FF2B5EF4-FFF2-40B4-BE49-F238E27FC236}">
                  <a16:creationId xmlns:a16="http://schemas.microsoft.com/office/drawing/2014/main" id="{D8BEAF9B-720F-6C1E-80DA-0C336EDE3CB8}"/>
                </a:ext>
              </a:extLst>
            </p:cNvPr>
            <p:cNvSpPr/>
            <p:nvPr/>
          </p:nvSpPr>
          <p:spPr>
            <a:xfrm>
              <a:off x="6986251" y="2005449"/>
              <a:ext cx="1255160"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0;p45">
              <a:extLst>
                <a:ext uri="{FF2B5EF4-FFF2-40B4-BE49-F238E27FC236}">
                  <a16:creationId xmlns:a16="http://schemas.microsoft.com/office/drawing/2014/main" id="{8865DFF3-12D9-EF0F-7741-29CD6006BCD8}"/>
                </a:ext>
              </a:extLst>
            </p:cNvPr>
            <p:cNvSpPr/>
            <p:nvPr/>
          </p:nvSpPr>
          <p:spPr>
            <a:xfrm>
              <a:off x="7492557" y="1948511"/>
              <a:ext cx="243090"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31;p45">
              <a:extLst>
                <a:ext uri="{FF2B5EF4-FFF2-40B4-BE49-F238E27FC236}">
                  <a16:creationId xmlns:a16="http://schemas.microsoft.com/office/drawing/2014/main" id="{EB11D17D-37DE-CF9C-6AE3-749B1A47D21F}"/>
                </a:ext>
              </a:extLst>
            </p:cNvPr>
            <p:cNvSpPr/>
            <p:nvPr/>
          </p:nvSpPr>
          <p:spPr>
            <a:xfrm>
              <a:off x="7489253" y="1945206"/>
              <a:ext cx="249699" cy="33454"/>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32;p45">
              <a:extLst>
                <a:ext uri="{FF2B5EF4-FFF2-40B4-BE49-F238E27FC236}">
                  <a16:creationId xmlns:a16="http://schemas.microsoft.com/office/drawing/2014/main" id="{42866EED-905A-9B29-8B3E-B356907A80CA}"/>
                </a:ext>
              </a:extLst>
            </p:cNvPr>
            <p:cNvSpPr/>
            <p:nvPr/>
          </p:nvSpPr>
          <p:spPr>
            <a:xfrm>
              <a:off x="7368297" y="1450405"/>
              <a:ext cx="438507" cy="375551"/>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33;p45">
              <a:extLst>
                <a:ext uri="{FF2B5EF4-FFF2-40B4-BE49-F238E27FC236}">
                  <a16:creationId xmlns:a16="http://schemas.microsoft.com/office/drawing/2014/main" id="{A5E39A0D-E048-7B75-FD37-F5BBE2FDD4E8}"/>
                </a:ext>
              </a:extLst>
            </p:cNvPr>
            <p:cNvSpPr/>
            <p:nvPr/>
          </p:nvSpPr>
          <p:spPr>
            <a:xfrm>
              <a:off x="7397326" y="1420844"/>
              <a:ext cx="438507" cy="375551"/>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34;p45">
              <a:extLst>
                <a:ext uri="{FF2B5EF4-FFF2-40B4-BE49-F238E27FC236}">
                  <a16:creationId xmlns:a16="http://schemas.microsoft.com/office/drawing/2014/main" id="{8C3A2DC6-BBA1-18F4-A845-30AEE941CB29}"/>
                </a:ext>
              </a:extLst>
            </p:cNvPr>
            <p:cNvSpPr/>
            <p:nvPr/>
          </p:nvSpPr>
          <p:spPr>
            <a:xfrm>
              <a:off x="7394022" y="1417599"/>
              <a:ext cx="445646" cy="382100"/>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35;p45">
              <a:extLst>
                <a:ext uri="{FF2B5EF4-FFF2-40B4-BE49-F238E27FC236}">
                  <a16:creationId xmlns:a16="http://schemas.microsoft.com/office/drawing/2014/main" id="{990A77C5-0E21-70BA-96B8-28993CF3DC65}"/>
                </a:ext>
              </a:extLst>
            </p:cNvPr>
            <p:cNvSpPr/>
            <p:nvPr/>
          </p:nvSpPr>
          <p:spPr>
            <a:xfrm>
              <a:off x="7464649" y="1618446"/>
              <a:ext cx="302742"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36;p45">
              <a:extLst>
                <a:ext uri="{FF2B5EF4-FFF2-40B4-BE49-F238E27FC236}">
                  <a16:creationId xmlns:a16="http://schemas.microsoft.com/office/drawing/2014/main" id="{32C03F0C-0611-618F-EE56-6A79A6BFC3F8}"/>
                </a:ext>
              </a:extLst>
            </p:cNvPr>
            <p:cNvSpPr/>
            <p:nvPr/>
          </p:nvSpPr>
          <p:spPr>
            <a:xfrm>
              <a:off x="7461345" y="1615201"/>
              <a:ext cx="309881" cy="47084"/>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37;p45">
              <a:extLst>
                <a:ext uri="{FF2B5EF4-FFF2-40B4-BE49-F238E27FC236}">
                  <a16:creationId xmlns:a16="http://schemas.microsoft.com/office/drawing/2014/main" id="{6958D5D2-C850-C6C5-5C9E-586BB3E07BD1}"/>
                </a:ext>
              </a:extLst>
            </p:cNvPr>
            <p:cNvSpPr/>
            <p:nvPr/>
          </p:nvSpPr>
          <p:spPr>
            <a:xfrm>
              <a:off x="7497514" y="1629421"/>
              <a:ext cx="235420"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38;p45">
              <a:extLst>
                <a:ext uri="{FF2B5EF4-FFF2-40B4-BE49-F238E27FC236}">
                  <a16:creationId xmlns:a16="http://schemas.microsoft.com/office/drawing/2014/main" id="{B2FE77C5-94C8-1426-E426-533989DD8121}"/>
                </a:ext>
              </a:extLst>
            </p:cNvPr>
            <p:cNvSpPr/>
            <p:nvPr/>
          </p:nvSpPr>
          <p:spPr>
            <a:xfrm>
              <a:off x="7517221" y="1681934"/>
              <a:ext cx="198189"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39;p45">
              <a:extLst>
                <a:ext uri="{FF2B5EF4-FFF2-40B4-BE49-F238E27FC236}">
                  <a16:creationId xmlns:a16="http://schemas.microsoft.com/office/drawing/2014/main" id="{0F01292C-3620-6418-6949-320C3C74FF82}"/>
                </a:ext>
              </a:extLst>
            </p:cNvPr>
            <p:cNvSpPr/>
            <p:nvPr/>
          </p:nvSpPr>
          <p:spPr>
            <a:xfrm>
              <a:off x="7513917" y="1678689"/>
              <a:ext cx="204739" cy="30150"/>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40;p45">
              <a:extLst>
                <a:ext uri="{FF2B5EF4-FFF2-40B4-BE49-F238E27FC236}">
                  <a16:creationId xmlns:a16="http://schemas.microsoft.com/office/drawing/2014/main" id="{FA8A1978-EAD1-6A23-2F62-8201E747F569}"/>
                </a:ext>
              </a:extLst>
            </p:cNvPr>
            <p:cNvSpPr/>
            <p:nvPr/>
          </p:nvSpPr>
          <p:spPr>
            <a:xfrm>
              <a:off x="7557166" y="1687952"/>
              <a:ext cx="10974" cy="11564"/>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1;p45">
              <a:extLst>
                <a:ext uri="{FF2B5EF4-FFF2-40B4-BE49-F238E27FC236}">
                  <a16:creationId xmlns:a16="http://schemas.microsoft.com/office/drawing/2014/main" id="{67B2482C-41DB-5D23-6F85-73ABB043AFDF}"/>
                </a:ext>
              </a:extLst>
            </p:cNvPr>
            <p:cNvSpPr/>
            <p:nvPr/>
          </p:nvSpPr>
          <p:spPr>
            <a:xfrm>
              <a:off x="7579056" y="1687952"/>
              <a:ext cx="10974" cy="11564"/>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2;p45">
              <a:extLst>
                <a:ext uri="{FF2B5EF4-FFF2-40B4-BE49-F238E27FC236}">
                  <a16:creationId xmlns:a16="http://schemas.microsoft.com/office/drawing/2014/main" id="{73A26A14-2C74-0B4D-D18A-AA19F0410392}"/>
                </a:ext>
              </a:extLst>
            </p:cNvPr>
            <p:cNvSpPr/>
            <p:nvPr/>
          </p:nvSpPr>
          <p:spPr>
            <a:xfrm>
              <a:off x="7599294" y="1687952"/>
              <a:ext cx="11564" cy="11564"/>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3;p45">
              <a:extLst>
                <a:ext uri="{FF2B5EF4-FFF2-40B4-BE49-F238E27FC236}">
                  <a16:creationId xmlns:a16="http://schemas.microsoft.com/office/drawing/2014/main" id="{A35D39CD-4BAF-F4C9-1FF3-25F86648EEC6}"/>
                </a:ext>
              </a:extLst>
            </p:cNvPr>
            <p:cNvSpPr/>
            <p:nvPr/>
          </p:nvSpPr>
          <p:spPr>
            <a:xfrm>
              <a:off x="7621185" y="1687952"/>
              <a:ext cx="11564" cy="11564"/>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4;p45">
              <a:extLst>
                <a:ext uri="{FF2B5EF4-FFF2-40B4-BE49-F238E27FC236}">
                  <a16:creationId xmlns:a16="http://schemas.microsoft.com/office/drawing/2014/main" id="{431EF167-9EA9-8A9D-BAB0-D10262BE432A}"/>
                </a:ext>
              </a:extLst>
            </p:cNvPr>
            <p:cNvSpPr/>
            <p:nvPr/>
          </p:nvSpPr>
          <p:spPr>
            <a:xfrm>
              <a:off x="7642544" y="1687952"/>
              <a:ext cx="11564" cy="11564"/>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5;p45">
              <a:extLst>
                <a:ext uri="{FF2B5EF4-FFF2-40B4-BE49-F238E27FC236}">
                  <a16:creationId xmlns:a16="http://schemas.microsoft.com/office/drawing/2014/main" id="{85C3C170-7CB0-48C0-F859-C8B6A5B19E29}"/>
                </a:ext>
              </a:extLst>
            </p:cNvPr>
            <p:cNvSpPr/>
            <p:nvPr/>
          </p:nvSpPr>
          <p:spPr>
            <a:xfrm>
              <a:off x="7664434" y="1687952"/>
              <a:ext cx="11564" cy="11564"/>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6;p45">
              <a:extLst>
                <a:ext uri="{FF2B5EF4-FFF2-40B4-BE49-F238E27FC236}">
                  <a16:creationId xmlns:a16="http://schemas.microsoft.com/office/drawing/2014/main" id="{C01D7D56-613B-E919-BAAD-6CB7B344FAF2}"/>
                </a:ext>
              </a:extLst>
            </p:cNvPr>
            <p:cNvSpPr/>
            <p:nvPr/>
          </p:nvSpPr>
          <p:spPr>
            <a:xfrm>
              <a:off x="7552800" y="1465215"/>
              <a:ext cx="126442" cy="126501"/>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7;p45">
              <a:extLst>
                <a:ext uri="{FF2B5EF4-FFF2-40B4-BE49-F238E27FC236}">
                  <a16:creationId xmlns:a16="http://schemas.microsoft.com/office/drawing/2014/main" id="{51441D47-732A-7EB3-3CE8-47A5A845336A}"/>
                </a:ext>
              </a:extLst>
            </p:cNvPr>
            <p:cNvSpPr/>
            <p:nvPr/>
          </p:nvSpPr>
          <p:spPr>
            <a:xfrm>
              <a:off x="7549496" y="1461380"/>
              <a:ext cx="133582" cy="134172"/>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8;p45">
              <a:extLst>
                <a:ext uri="{FF2B5EF4-FFF2-40B4-BE49-F238E27FC236}">
                  <a16:creationId xmlns:a16="http://schemas.microsoft.com/office/drawing/2014/main" id="{6DDFA80D-0A99-D1BF-1F73-FA320E8BB07B}"/>
                </a:ext>
              </a:extLst>
            </p:cNvPr>
            <p:cNvSpPr/>
            <p:nvPr/>
          </p:nvSpPr>
          <p:spPr>
            <a:xfrm>
              <a:off x="7587789" y="1532007"/>
              <a:ext cx="56465" cy="28498"/>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9;p45">
              <a:extLst>
                <a:ext uri="{FF2B5EF4-FFF2-40B4-BE49-F238E27FC236}">
                  <a16:creationId xmlns:a16="http://schemas.microsoft.com/office/drawing/2014/main" id="{5AE69CEB-8C87-D046-00BC-4389022B9D33}"/>
                </a:ext>
              </a:extLst>
            </p:cNvPr>
            <p:cNvSpPr/>
            <p:nvPr/>
          </p:nvSpPr>
          <p:spPr>
            <a:xfrm>
              <a:off x="7584544" y="1528702"/>
              <a:ext cx="63546" cy="35106"/>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50;p45">
              <a:extLst>
                <a:ext uri="{FF2B5EF4-FFF2-40B4-BE49-F238E27FC236}">
                  <a16:creationId xmlns:a16="http://schemas.microsoft.com/office/drawing/2014/main" id="{3E695788-453C-8A89-8C33-585557E9860B}"/>
                </a:ext>
              </a:extLst>
            </p:cNvPr>
            <p:cNvSpPr/>
            <p:nvPr/>
          </p:nvSpPr>
          <p:spPr>
            <a:xfrm>
              <a:off x="7600415" y="1496428"/>
              <a:ext cx="31802" cy="31802"/>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1;p45">
              <a:extLst>
                <a:ext uri="{FF2B5EF4-FFF2-40B4-BE49-F238E27FC236}">
                  <a16:creationId xmlns:a16="http://schemas.microsoft.com/office/drawing/2014/main" id="{FAB65D02-F1D1-38C6-96B3-003F14937F85}"/>
                </a:ext>
              </a:extLst>
            </p:cNvPr>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2;p45">
              <a:extLst>
                <a:ext uri="{FF2B5EF4-FFF2-40B4-BE49-F238E27FC236}">
                  <a16:creationId xmlns:a16="http://schemas.microsoft.com/office/drawing/2014/main" id="{50851BEF-530E-C083-0555-BF906FF63C03}"/>
                </a:ext>
              </a:extLst>
            </p:cNvPr>
            <p:cNvSpPr/>
            <p:nvPr/>
          </p:nvSpPr>
          <p:spPr>
            <a:xfrm>
              <a:off x="7569203" y="1724121"/>
              <a:ext cx="93637" cy="29029"/>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3;p45">
              <a:extLst>
                <a:ext uri="{FF2B5EF4-FFF2-40B4-BE49-F238E27FC236}">
                  <a16:creationId xmlns:a16="http://schemas.microsoft.com/office/drawing/2014/main" id="{C379DCF5-EBE0-8F73-3FD5-69372FE9BB88}"/>
                </a:ext>
              </a:extLst>
            </p:cNvPr>
            <p:cNvSpPr/>
            <p:nvPr/>
          </p:nvSpPr>
          <p:spPr>
            <a:xfrm>
              <a:off x="7565898" y="1720817"/>
              <a:ext cx="100245"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4;p45">
              <a:extLst>
                <a:ext uri="{FF2B5EF4-FFF2-40B4-BE49-F238E27FC236}">
                  <a16:creationId xmlns:a16="http://schemas.microsoft.com/office/drawing/2014/main" id="{00E22C85-60D8-1411-27C0-75B76C48979F}"/>
                </a:ext>
              </a:extLst>
            </p:cNvPr>
            <p:cNvSpPr/>
            <p:nvPr/>
          </p:nvSpPr>
          <p:spPr>
            <a:xfrm>
              <a:off x="6772246" y="1753682"/>
              <a:ext cx="559993" cy="977022"/>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5;p45">
              <a:extLst>
                <a:ext uri="{FF2B5EF4-FFF2-40B4-BE49-F238E27FC236}">
                  <a16:creationId xmlns:a16="http://schemas.microsoft.com/office/drawing/2014/main" id="{698A8B25-097D-AF5B-4477-92D5771AF46D}"/>
                </a:ext>
              </a:extLst>
            </p:cNvPr>
            <p:cNvSpPr/>
            <p:nvPr/>
          </p:nvSpPr>
          <p:spPr>
            <a:xfrm>
              <a:off x="6731179" y="1693971"/>
              <a:ext cx="559993" cy="995726"/>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6;p45">
              <a:extLst>
                <a:ext uri="{FF2B5EF4-FFF2-40B4-BE49-F238E27FC236}">
                  <a16:creationId xmlns:a16="http://schemas.microsoft.com/office/drawing/2014/main" id="{258451B6-FBD6-1E3B-5BE8-E2D81AFE15A9}"/>
                </a:ext>
              </a:extLst>
            </p:cNvPr>
            <p:cNvSpPr/>
            <p:nvPr/>
          </p:nvSpPr>
          <p:spPr>
            <a:xfrm>
              <a:off x="6727934" y="1690725"/>
              <a:ext cx="566542" cy="1002216"/>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7;p45">
              <a:extLst>
                <a:ext uri="{FF2B5EF4-FFF2-40B4-BE49-F238E27FC236}">
                  <a16:creationId xmlns:a16="http://schemas.microsoft.com/office/drawing/2014/main" id="{FA078BF7-CF5F-AAC6-0C6C-2EA917DE9ED0}"/>
                </a:ext>
              </a:extLst>
            </p:cNvPr>
            <p:cNvSpPr/>
            <p:nvPr/>
          </p:nvSpPr>
          <p:spPr>
            <a:xfrm>
              <a:off x="6732301" y="1693971"/>
              <a:ext cx="558341" cy="80538"/>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8;p45">
              <a:extLst>
                <a:ext uri="{FF2B5EF4-FFF2-40B4-BE49-F238E27FC236}">
                  <a16:creationId xmlns:a16="http://schemas.microsoft.com/office/drawing/2014/main" id="{F00F5B41-E303-90D6-84AE-28DDFB20FF1F}"/>
                </a:ext>
              </a:extLst>
            </p:cNvPr>
            <p:cNvSpPr/>
            <p:nvPr/>
          </p:nvSpPr>
          <p:spPr>
            <a:xfrm>
              <a:off x="6728465" y="1690725"/>
              <a:ext cx="565480" cy="87088"/>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9;p45">
              <a:extLst>
                <a:ext uri="{FF2B5EF4-FFF2-40B4-BE49-F238E27FC236}">
                  <a16:creationId xmlns:a16="http://schemas.microsoft.com/office/drawing/2014/main" id="{80FC417E-A601-D76D-BCDA-6CA240DBFA15}"/>
                </a:ext>
              </a:extLst>
            </p:cNvPr>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0;p45">
              <a:extLst>
                <a:ext uri="{FF2B5EF4-FFF2-40B4-BE49-F238E27FC236}">
                  <a16:creationId xmlns:a16="http://schemas.microsoft.com/office/drawing/2014/main" id="{4EC98E04-8828-B4FD-CD47-8D0E48DF55A7}"/>
                </a:ext>
              </a:extLst>
            </p:cNvPr>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1;p45">
              <a:extLst>
                <a:ext uri="{FF2B5EF4-FFF2-40B4-BE49-F238E27FC236}">
                  <a16:creationId xmlns:a16="http://schemas.microsoft.com/office/drawing/2014/main" id="{740C05D4-1E4C-FD95-6B96-49DE8DCD2998}"/>
                </a:ext>
              </a:extLst>
            </p:cNvPr>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2;p45">
              <a:extLst>
                <a:ext uri="{FF2B5EF4-FFF2-40B4-BE49-F238E27FC236}">
                  <a16:creationId xmlns:a16="http://schemas.microsoft.com/office/drawing/2014/main" id="{55A722C0-B063-1832-643C-0E95EC535AFE}"/>
                </a:ext>
              </a:extLst>
            </p:cNvPr>
            <p:cNvSpPr/>
            <p:nvPr/>
          </p:nvSpPr>
          <p:spPr>
            <a:xfrm>
              <a:off x="6820392" y="1885023"/>
              <a:ext cx="176889"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3;p45">
              <a:extLst>
                <a:ext uri="{FF2B5EF4-FFF2-40B4-BE49-F238E27FC236}">
                  <a16:creationId xmlns:a16="http://schemas.microsoft.com/office/drawing/2014/main" id="{26338A4E-C2BA-066B-B159-181BD616E20D}"/>
                </a:ext>
              </a:extLst>
            </p:cNvPr>
            <p:cNvSpPr/>
            <p:nvPr/>
          </p:nvSpPr>
          <p:spPr>
            <a:xfrm>
              <a:off x="7032804" y="1885023"/>
              <a:ext cx="67912"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4;p45">
              <a:extLst>
                <a:ext uri="{FF2B5EF4-FFF2-40B4-BE49-F238E27FC236}">
                  <a16:creationId xmlns:a16="http://schemas.microsoft.com/office/drawing/2014/main" id="{6E0040C5-DACD-E0BF-1687-D15E99753639}"/>
                </a:ext>
              </a:extLst>
            </p:cNvPr>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5;p45">
              <a:extLst>
                <a:ext uri="{FF2B5EF4-FFF2-40B4-BE49-F238E27FC236}">
                  <a16:creationId xmlns:a16="http://schemas.microsoft.com/office/drawing/2014/main" id="{47B3B056-6B34-A57F-4383-3976A36604F4}"/>
                </a:ext>
              </a:extLst>
            </p:cNvPr>
            <p:cNvSpPr/>
            <p:nvPr/>
          </p:nvSpPr>
          <p:spPr>
            <a:xfrm>
              <a:off x="7027848" y="2016364"/>
              <a:ext cx="176889"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6;p45">
              <a:extLst>
                <a:ext uri="{FF2B5EF4-FFF2-40B4-BE49-F238E27FC236}">
                  <a16:creationId xmlns:a16="http://schemas.microsoft.com/office/drawing/2014/main" id="{3DCF5C59-917A-E8B1-035A-DE6C8ECA6C4F}"/>
                </a:ext>
              </a:extLst>
            </p:cNvPr>
            <p:cNvSpPr/>
            <p:nvPr/>
          </p:nvSpPr>
          <p:spPr>
            <a:xfrm>
              <a:off x="6924415" y="2016364"/>
              <a:ext cx="67912"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7;p45">
              <a:extLst>
                <a:ext uri="{FF2B5EF4-FFF2-40B4-BE49-F238E27FC236}">
                  <a16:creationId xmlns:a16="http://schemas.microsoft.com/office/drawing/2014/main" id="{6B8C9439-E66F-82E9-0552-4230CEC0C8AB}"/>
                </a:ext>
              </a:extLst>
            </p:cNvPr>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8;p45">
              <a:extLst>
                <a:ext uri="{FF2B5EF4-FFF2-40B4-BE49-F238E27FC236}">
                  <a16:creationId xmlns:a16="http://schemas.microsoft.com/office/drawing/2014/main" id="{2F1A37A7-7084-9705-221B-CF705561AB15}"/>
                </a:ext>
              </a:extLst>
            </p:cNvPr>
            <p:cNvSpPr/>
            <p:nvPr/>
          </p:nvSpPr>
          <p:spPr>
            <a:xfrm>
              <a:off x="6820392" y="1950163"/>
              <a:ext cx="94227"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9;p45">
              <a:extLst>
                <a:ext uri="{FF2B5EF4-FFF2-40B4-BE49-F238E27FC236}">
                  <a16:creationId xmlns:a16="http://schemas.microsoft.com/office/drawing/2014/main" id="{C8A3970D-CEB5-A9A5-8F7F-D7E3073E80CA}"/>
                </a:ext>
              </a:extLst>
            </p:cNvPr>
            <p:cNvSpPr/>
            <p:nvPr/>
          </p:nvSpPr>
          <p:spPr>
            <a:xfrm>
              <a:off x="6945184" y="1950163"/>
              <a:ext cx="155531"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70;p45">
              <a:extLst>
                <a:ext uri="{FF2B5EF4-FFF2-40B4-BE49-F238E27FC236}">
                  <a16:creationId xmlns:a16="http://schemas.microsoft.com/office/drawing/2014/main" id="{321AE65B-30A1-08DF-23AD-8BBA0CAF1CA1}"/>
                </a:ext>
              </a:extLst>
            </p:cNvPr>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1;p45">
              <a:extLst>
                <a:ext uri="{FF2B5EF4-FFF2-40B4-BE49-F238E27FC236}">
                  <a16:creationId xmlns:a16="http://schemas.microsoft.com/office/drawing/2014/main" id="{7AD37894-30A6-B2A5-A83B-78F4DB0FAC26}"/>
                </a:ext>
              </a:extLst>
            </p:cNvPr>
            <p:cNvSpPr/>
            <p:nvPr/>
          </p:nvSpPr>
          <p:spPr>
            <a:xfrm>
              <a:off x="6820392" y="2074955"/>
              <a:ext cx="176889"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2;p45">
              <a:extLst>
                <a:ext uri="{FF2B5EF4-FFF2-40B4-BE49-F238E27FC236}">
                  <a16:creationId xmlns:a16="http://schemas.microsoft.com/office/drawing/2014/main" id="{EEB0F853-11CF-0F09-1715-62A452076BFA}"/>
                </a:ext>
              </a:extLst>
            </p:cNvPr>
            <p:cNvSpPr/>
            <p:nvPr/>
          </p:nvSpPr>
          <p:spPr>
            <a:xfrm>
              <a:off x="7032804" y="2074955"/>
              <a:ext cx="67912"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3;p45">
              <a:extLst>
                <a:ext uri="{FF2B5EF4-FFF2-40B4-BE49-F238E27FC236}">
                  <a16:creationId xmlns:a16="http://schemas.microsoft.com/office/drawing/2014/main" id="{4C23D9F1-5E68-3A27-9369-8A84534D5F49}"/>
                </a:ext>
              </a:extLst>
            </p:cNvPr>
            <p:cNvSpPr/>
            <p:nvPr/>
          </p:nvSpPr>
          <p:spPr>
            <a:xfrm>
              <a:off x="6820392" y="2286245"/>
              <a:ext cx="176889"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2774;p45">
              <a:extLst>
                <a:ext uri="{FF2B5EF4-FFF2-40B4-BE49-F238E27FC236}">
                  <a16:creationId xmlns:a16="http://schemas.microsoft.com/office/drawing/2014/main" id="{8C702E3E-E918-6D44-71A3-4E6DC8175E32}"/>
                </a:ext>
              </a:extLst>
            </p:cNvPr>
            <p:cNvSpPr/>
            <p:nvPr/>
          </p:nvSpPr>
          <p:spPr>
            <a:xfrm>
              <a:off x="7032804" y="2286245"/>
              <a:ext cx="67912"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2775;p45">
              <a:extLst>
                <a:ext uri="{FF2B5EF4-FFF2-40B4-BE49-F238E27FC236}">
                  <a16:creationId xmlns:a16="http://schemas.microsoft.com/office/drawing/2014/main" id="{08C964F2-9E7F-E146-FB1F-C6F54529C169}"/>
                </a:ext>
              </a:extLst>
            </p:cNvPr>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2776;p45">
              <a:extLst>
                <a:ext uri="{FF2B5EF4-FFF2-40B4-BE49-F238E27FC236}">
                  <a16:creationId xmlns:a16="http://schemas.microsoft.com/office/drawing/2014/main" id="{ECA64FE4-AE04-8ACF-1B41-43B2C7600A18}"/>
                </a:ext>
              </a:extLst>
            </p:cNvPr>
            <p:cNvSpPr/>
            <p:nvPr/>
          </p:nvSpPr>
          <p:spPr>
            <a:xfrm>
              <a:off x="7027848" y="2206886"/>
              <a:ext cx="176889"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2777;p45">
              <a:extLst>
                <a:ext uri="{FF2B5EF4-FFF2-40B4-BE49-F238E27FC236}">
                  <a16:creationId xmlns:a16="http://schemas.microsoft.com/office/drawing/2014/main" id="{A839C7F0-C982-DFB5-B398-29AD6FBBDD84}"/>
                </a:ext>
              </a:extLst>
            </p:cNvPr>
            <p:cNvSpPr/>
            <p:nvPr/>
          </p:nvSpPr>
          <p:spPr>
            <a:xfrm>
              <a:off x="6924415" y="2206886"/>
              <a:ext cx="67912"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2778;p45">
              <a:extLst>
                <a:ext uri="{FF2B5EF4-FFF2-40B4-BE49-F238E27FC236}">
                  <a16:creationId xmlns:a16="http://schemas.microsoft.com/office/drawing/2014/main" id="{0EEE1F93-23C7-37FC-7CB2-3E0831102B08}"/>
                </a:ext>
              </a:extLst>
            </p:cNvPr>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2779;p45">
              <a:extLst>
                <a:ext uri="{FF2B5EF4-FFF2-40B4-BE49-F238E27FC236}">
                  <a16:creationId xmlns:a16="http://schemas.microsoft.com/office/drawing/2014/main" id="{B1885211-B650-395E-03BD-3B386DFA8935}"/>
                </a:ext>
              </a:extLst>
            </p:cNvPr>
            <p:cNvSpPr/>
            <p:nvPr/>
          </p:nvSpPr>
          <p:spPr>
            <a:xfrm>
              <a:off x="7123669" y="2357403"/>
              <a:ext cx="67381"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780;p45">
              <a:extLst>
                <a:ext uri="{FF2B5EF4-FFF2-40B4-BE49-F238E27FC236}">
                  <a16:creationId xmlns:a16="http://schemas.microsoft.com/office/drawing/2014/main" id="{6A4020B5-F953-067C-29F4-AA7302B16C30}"/>
                </a:ext>
              </a:extLst>
            </p:cNvPr>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781;p45">
              <a:extLst>
                <a:ext uri="{FF2B5EF4-FFF2-40B4-BE49-F238E27FC236}">
                  <a16:creationId xmlns:a16="http://schemas.microsoft.com/office/drawing/2014/main" id="{88628C35-650F-90A3-4F6F-8831E3A55262}"/>
                </a:ext>
              </a:extLst>
            </p:cNvPr>
            <p:cNvSpPr/>
            <p:nvPr/>
          </p:nvSpPr>
          <p:spPr>
            <a:xfrm>
              <a:off x="6820392" y="2140094"/>
              <a:ext cx="94227"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782;p45">
              <a:extLst>
                <a:ext uri="{FF2B5EF4-FFF2-40B4-BE49-F238E27FC236}">
                  <a16:creationId xmlns:a16="http://schemas.microsoft.com/office/drawing/2014/main" id="{1D297E87-8BD2-B218-BD6B-CF072A7FBDB9}"/>
                </a:ext>
              </a:extLst>
            </p:cNvPr>
            <p:cNvSpPr/>
            <p:nvPr/>
          </p:nvSpPr>
          <p:spPr>
            <a:xfrm>
              <a:off x="6945184" y="2140094"/>
              <a:ext cx="155531"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783;p45">
              <a:extLst>
                <a:ext uri="{FF2B5EF4-FFF2-40B4-BE49-F238E27FC236}">
                  <a16:creationId xmlns:a16="http://schemas.microsoft.com/office/drawing/2014/main" id="{6403FE2D-34F1-EB6A-DB06-BC0D81BBAEE2}"/>
                </a:ext>
              </a:extLst>
            </p:cNvPr>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784;p45">
              <a:extLst>
                <a:ext uri="{FF2B5EF4-FFF2-40B4-BE49-F238E27FC236}">
                  <a16:creationId xmlns:a16="http://schemas.microsoft.com/office/drawing/2014/main" id="{684E07B5-A146-FC4E-418C-0AACE5F72F99}"/>
                </a:ext>
              </a:extLst>
            </p:cNvPr>
            <p:cNvSpPr/>
            <p:nvPr/>
          </p:nvSpPr>
          <p:spPr>
            <a:xfrm>
              <a:off x="7017994" y="2427440"/>
              <a:ext cx="155531"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785;p45">
              <a:extLst>
                <a:ext uri="{FF2B5EF4-FFF2-40B4-BE49-F238E27FC236}">
                  <a16:creationId xmlns:a16="http://schemas.microsoft.com/office/drawing/2014/main" id="{6DC2B4F2-C710-FE58-01A6-870B3EFE7868}"/>
                </a:ext>
              </a:extLst>
            </p:cNvPr>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786;p45">
              <a:extLst>
                <a:ext uri="{FF2B5EF4-FFF2-40B4-BE49-F238E27FC236}">
                  <a16:creationId xmlns:a16="http://schemas.microsoft.com/office/drawing/2014/main" id="{BEFD36FE-3A2D-6615-9724-D08073BA87D5}"/>
                </a:ext>
              </a:extLst>
            </p:cNvPr>
            <p:cNvSpPr/>
            <p:nvPr/>
          </p:nvSpPr>
          <p:spPr>
            <a:xfrm>
              <a:off x="7433436" y="2415403"/>
              <a:ext cx="731867" cy="521700"/>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787;p45">
              <a:extLst>
                <a:ext uri="{FF2B5EF4-FFF2-40B4-BE49-F238E27FC236}">
                  <a16:creationId xmlns:a16="http://schemas.microsoft.com/office/drawing/2014/main" id="{E66FF35B-8C71-F246-F5CF-BF694EC9A667}"/>
                </a:ext>
              </a:extLst>
            </p:cNvPr>
            <p:cNvSpPr/>
            <p:nvPr/>
          </p:nvSpPr>
          <p:spPr>
            <a:xfrm>
              <a:off x="7430191" y="2412099"/>
              <a:ext cx="738947" cy="52883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788;p45">
              <a:extLst>
                <a:ext uri="{FF2B5EF4-FFF2-40B4-BE49-F238E27FC236}">
                  <a16:creationId xmlns:a16="http://schemas.microsoft.com/office/drawing/2014/main" id="{30B5D473-5692-91E5-9098-F8815DDA1AC1}"/>
                </a:ext>
              </a:extLst>
            </p:cNvPr>
            <p:cNvSpPr/>
            <p:nvPr/>
          </p:nvSpPr>
          <p:spPr>
            <a:xfrm>
              <a:off x="7474502" y="2375989"/>
              <a:ext cx="731867" cy="8820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789;p45">
              <a:extLst>
                <a:ext uri="{FF2B5EF4-FFF2-40B4-BE49-F238E27FC236}">
                  <a16:creationId xmlns:a16="http://schemas.microsoft.com/office/drawing/2014/main" id="{4C290212-60A4-8FB5-2998-592B17B2CEE1}"/>
                </a:ext>
              </a:extLst>
            </p:cNvPr>
            <p:cNvSpPr/>
            <p:nvPr/>
          </p:nvSpPr>
          <p:spPr>
            <a:xfrm>
              <a:off x="7471198" y="2372685"/>
              <a:ext cx="738475" cy="94758"/>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790;p45">
              <a:extLst>
                <a:ext uri="{FF2B5EF4-FFF2-40B4-BE49-F238E27FC236}">
                  <a16:creationId xmlns:a16="http://schemas.microsoft.com/office/drawing/2014/main" id="{ABBD03E7-A29A-DDD2-EF23-76F25763F95A}"/>
                </a:ext>
              </a:extLst>
            </p:cNvPr>
            <p:cNvSpPr/>
            <p:nvPr/>
          </p:nvSpPr>
          <p:spPr>
            <a:xfrm>
              <a:off x="7553862" y="2401715"/>
              <a:ext cx="33454" cy="33985"/>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791;p45">
              <a:extLst>
                <a:ext uri="{FF2B5EF4-FFF2-40B4-BE49-F238E27FC236}">
                  <a16:creationId xmlns:a16="http://schemas.microsoft.com/office/drawing/2014/main" id="{423FF728-8D32-FE7B-A8DA-7C518E786528}"/>
                </a:ext>
              </a:extLst>
            </p:cNvPr>
            <p:cNvSpPr/>
            <p:nvPr/>
          </p:nvSpPr>
          <p:spPr>
            <a:xfrm>
              <a:off x="7606434" y="2401715"/>
              <a:ext cx="33985" cy="33985"/>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792;p45">
              <a:extLst>
                <a:ext uri="{FF2B5EF4-FFF2-40B4-BE49-F238E27FC236}">
                  <a16:creationId xmlns:a16="http://schemas.microsoft.com/office/drawing/2014/main" id="{6AEA3B19-BBB0-86AC-74D4-BA2244B32ACD}"/>
                </a:ext>
              </a:extLst>
            </p:cNvPr>
            <p:cNvSpPr/>
            <p:nvPr/>
          </p:nvSpPr>
          <p:spPr>
            <a:xfrm>
              <a:off x="7501349" y="2401715"/>
              <a:ext cx="33985" cy="33985"/>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2793;p45">
              <a:extLst>
                <a:ext uri="{FF2B5EF4-FFF2-40B4-BE49-F238E27FC236}">
                  <a16:creationId xmlns:a16="http://schemas.microsoft.com/office/drawing/2014/main" id="{77C62305-9CDA-2E1E-E9B0-515E1F4551AD}"/>
                </a:ext>
              </a:extLst>
            </p:cNvPr>
            <p:cNvSpPr/>
            <p:nvPr/>
          </p:nvSpPr>
          <p:spPr>
            <a:xfrm>
              <a:off x="7473971" y="2464140"/>
              <a:ext cx="732398" cy="430246"/>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2794;p45">
              <a:extLst>
                <a:ext uri="{FF2B5EF4-FFF2-40B4-BE49-F238E27FC236}">
                  <a16:creationId xmlns:a16="http://schemas.microsoft.com/office/drawing/2014/main" id="{14863DCE-EB6B-F2E4-628A-F87B4F61DD18}"/>
                </a:ext>
              </a:extLst>
            </p:cNvPr>
            <p:cNvSpPr/>
            <p:nvPr/>
          </p:nvSpPr>
          <p:spPr>
            <a:xfrm>
              <a:off x="7470667" y="2460305"/>
              <a:ext cx="739006" cy="437386"/>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2795;p45">
              <a:extLst>
                <a:ext uri="{FF2B5EF4-FFF2-40B4-BE49-F238E27FC236}">
                  <a16:creationId xmlns:a16="http://schemas.microsoft.com/office/drawing/2014/main" id="{05991F2F-2A68-422C-1495-958CA4DEE892}"/>
                </a:ext>
              </a:extLst>
            </p:cNvPr>
            <p:cNvSpPr/>
            <p:nvPr/>
          </p:nvSpPr>
          <p:spPr>
            <a:xfrm>
              <a:off x="7778310" y="2564859"/>
              <a:ext cx="336078"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2796;p45">
              <a:extLst>
                <a:ext uri="{FF2B5EF4-FFF2-40B4-BE49-F238E27FC236}">
                  <a16:creationId xmlns:a16="http://schemas.microsoft.com/office/drawing/2014/main" id="{26476270-E35C-A4B6-EBDE-F4E08E289D6E}"/>
                </a:ext>
              </a:extLst>
            </p:cNvPr>
            <p:cNvSpPr/>
            <p:nvPr/>
          </p:nvSpPr>
          <p:spPr>
            <a:xfrm>
              <a:off x="7778310" y="2614657"/>
              <a:ext cx="122666"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2797;p45">
              <a:extLst>
                <a:ext uri="{FF2B5EF4-FFF2-40B4-BE49-F238E27FC236}">
                  <a16:creationId xmlns:a16="http://schemas.microsoft.com/office/drawing/2014/main" id="{84B2DCD2-667C-B4B2-F6A6-642886321C01}"/>
                </a:ext>
              </a:extLst>
            </p:cNvPr>
            <p:cNvSpPr/>
            <p:nvPr/>
          </p:nvSpPr>
          <p:spPr>
            <a:xfrm>
              <a:off x="7941395" y="2614657"/>
              <a:ext cx="147270"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2798;p45">
              <a:extLst>
                <a:ext uri="{FF2B5EF4-FFF2-40B4-BE49-F238E27FC236}">
                  <a16:creationId xmlns:a16="http://schemas.microsoft.com/office/drawing/2014/main" id="{53A286DB-123F-8373-553D-913F96B636C0}"/>
                </a:ext>
              </a:extLst>
            </p:cNvPr>
            <p:cNvSpPr/>
            <p:nvPr/>
          </p:nvSpPr>
          <p:spPr>
            <a:xfrm>
              <a:off x="7778310" y="2766237"/>
              <a:ext cx="217896"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2799;p45">
              <a:extLst>
                <a:ext uri="{FF2B5EF4-FFF2-40B4-BE49-F238E27FC236}">
                  <a16:creationId xmlns:a16="http://schemas.microsoft.com/office/drawing/2014/main" id="{5A8D4742-935A-25FD-0999-941AAF69479E}"/>
                </a:ext>
              </a:extLst>
            </p:cNvPr>
            <p:cNvSpPr/>
            <p:nvPr/>
          </p:nvSpPr>
          <p:spPr>
            <a:xfrm>
              <a:off x="7778310" y="2667170"/>
              <a:ext cx="338851"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2800;p45">
              <a:extLst>
                <a:ext uri="{FF2B5EF4-FFF2-40B4-BE49-F238E27FC236}">
                  <a16:creationId xmlns:a16="http://schemas.microsoft.com/office/drawing/2014/main" id="{FD96953D-1CB3-BD19-B0B9-E6156DA486BC}"/>
                </a:ext>
              </a:extLst>
            </p:cNvPr>
            <p:cNvSpPr/>
            <p:nvPr/>
          </p:nvSpPr>
          <p:spPr>
            <a:xfrm>
              <a:off x="7778310" y="2716969"/>
              <a:ext cx="112223"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2801;p45">
              <a:extLst>
                <a:ext uri="{FF2B5EF4-FFF2-40B4-BE49-F238E27FC236}">
                  <a16:creationId xmlns:a16="http://schemas.microsoft.com/office/drawing/2014/main" id="{8C1E8940-2B5C-D603-0A52-832A4F970006}"/>
                </a:ext>
              </a:extLst>
            </p:cNvPr>
            <p:cNvSpPr/>
            <p:nvPr/>
          </p:nvSpPr>
          <p:spPr>
            <a:xfrm>
              <a:off x="7915670" y="2716969"/>
              <a:ext cx="198720"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802;p45">
              <a:extLst>
                <a:ext uri="{FF2B5EF4-FFF2-40B4-BE49-F238E27FC236}">
                  <a16:creationId xmlns:a16="http://schemas.microsoft.com/office/drawing/2014/main" id="{F1D74199-9E9F-C1EE-B738-10E213643D31}"/>
                </a:ext>
              </a:extLst>
            </p:cNvPr>
            <p:cNvSpPr/>
            <p:nvPr/>
          </p:nvSpPr>
          <p:spPr>
            <a:xfrm>
              <a:off x="7525953" y="2548397"/>
              <a:ext cx="219017" cy="219017"/>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803;p45">
              <a:extLst>
                <a:ext uri="{FF2B5EF4-FFF2-40B4-BE49-F238E27FC236}">
                  <a16:creationId xmlns:a16="http://schemas.microsoft.com/office/drawing/2014/main" id="{33DFE57B-94F2-94EE-0892-C3F723B0399B}"/>
                </a:ext>
              </a:extLst>
            </p:cNvPr>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804;p45">
              <a:extLst>
                <a:ext uri="{FF2B5EF4-FFF2-40B4-BE49-F238E27FC236}">
                  <a16:creationId xmlns:a16="http://schemas.microsoft.com/office/drawing/2014/main" id="{2F4B677E-03D1-52EF-5B81-3F50BBDB369B}"/>
                </a:ext>
              </a:extLst>
            </p:cNvPr>
            <p:cNvSpPr/>
            <p:nvPr/>
          </p:nvSpPr>
          <p:spPr>
            <a:xfrm>
              <a:off x="7516631" y="2550049"/>
              <a:ext cx="218486" cy="218427"/>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805;p45">
              <a:extLst>
                <a:ext uri="{FF2B5EF4-FFF2-40B4-BE49-F238E27FC236}">
                  <a16:creationId xmlns:a16="http://schemas.microsoft.com/office/drawing/2014/main" id="{6ED36BED-66CD-18E9-02F4-FD7DEEC56D56}"/>
                </a:ext>
              </a:extLst>
            </p:cNvPr>
            <p:cNvSpPr/>
            <p:nvPr/>
          </p:nvSpPr>
          <p:spPr>
            <a:xfrm>
              <a:off x="7513386" y="2546213"/>
              <a:ext cx="225567" cy="225567"/>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2806;p45">
              <a:extLst>
                <a:ext uri="{FF2B5EF4-FFF2-40B4-BE49-F238E27FC236}">
                  <a16:creationId xmlns:a16="http://schemas.microsoft.com/office/drawing/2014/main" id="{569F641C-25D7-2559-7AEC-D040DCAA2423}"/>
                </a:ext>
              </a:extLst>
            </p:cNvPr>
            <p:cNvSpPr/>
            <p:nvPr/>
          </p:nvSpPr>
          <p:spPr>
            <a:xfrm>
              <a:off x="7662251" y="2565921"/>
              <a:ext cx="54813" cy="54813"/>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2807;p45">
              <a:extLst>
                <a:ext uri="{FF2B5EF4-FFF2-40B4-BE49-F238E27FC236}">
                  <a16:creationId xmlns:a16="http://schemas.microsoft.com/office/drawing/2014/main" id="{A2E9A6EC-0B99-C51F-0047-802808AB8C70}"/>
                </a:ext>
              </a:extLst>
            </p:cNvPr>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2808;p45">
              <a:extLst>
                <a:ext uri="{FF2B5EF4-FFF2-40B4-BE49-F238E27FC236}">
                  <a16:creationId xmlns:a16="http://schemas.microsoft.com/office/drawing/2014/main" id="{2AE62EF2-A125-267B-E4A8-0353D6EDE80D}"/>
                </a:ext>
              </a:extLst>
            </p:cNvPr>
            <p:cNvSpPr/>
            <p:nvPr/>
          </p:nvSpPr>
          <p:spPr>
            <a:xfrm>
              <a:off x="7985707" y="2216444"/>
              <a:ext cx="377203" cy="33908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2809;p45">
              <a:extLst>
                <a:ext uri="{FF2B5EF4-FFF2-40B4-BE49-F238E27FC236}">
                  <a16:creationId xmlns:a16="http://schemas.microsoft.com/office/drawing/2014/main" id="{788FF473-710F-84B6-20B0-565C69B8AC1F}"/>
                </a:ext>
              </a:extLst>
            </p:cNvPr>
            <p:cNvSpPr/>
            <p:nvPr/>
          </p:nvSpPr>
          <p:spPr>
            <a:xfrm>
              <a:off x="8001047" y="2212904"/>
              <a:ext cx="345991" cy="345991"/>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2810;p45">
              <a:extLst>
                <a:ext uri="{FF2B5EF4-FFF2-40B4-BE49-F238E27FC236}">
                  <a16:creationId xmlns:a16="http://schemas.microsoft.com/office/drawing/2014/main" id="{53597D24-184D-CD8B-DFC4-6E26B437B208}"/>
                </a:ext>
              </a:extLst>
            </p:cNvPr>
            <p:cNvSpPr/>
            <p:nvPr/>
          </p:nvSpPr>
          <p:spPr>
            <a:xfrm>
              <a:off x="7997212" y="2199923"/>
              <a:ext cx="384873" cy="339382"/>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2811;p45">
              <a:extLst>
                <a:ext uri="{FF2B5EF4-FFF2-40B4-BE49-F238E27FC236}">
                  <a16:creationId xmlns:a16="http://schemas.microsoft.com/office/drawing/2014/main" id="{D2955D30-305E-9361-0889-44F4E2BD715D}"/>
                </a:ext>
              </a:extLst>
            </p:cNvPr>
            <p:cNvSpPr/>
            <p:nvPr/>
          </p:nvSpPr>
          <p:spPr>
            <a:xfrm>
              <a:off x="8016388" y="2196442"/>
              <a:ext cx="345991" cy="345991"/>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2812;p45">
              <a:extLst>
                <a:ext uri="{FF2B5EF4-FFF2-40B4-BE49-F238E27FC236}">
                  <a16:creationId xmlns:a16="http://schemas.microsoft.com/office/drawing/2014/main" id="{8A3B5BE6-3544-ABD1-4329-4DEDC8FD537C}"/>
                </a:ext>
              </a:extLst>
            </p:cNvPr>
            <p:cNvSpPr/>
            <p:nvPr/>
          </p:nvSpPr>
          <p:spPr>
            <a:xfrm>
              <a:off x="8070553" y="2285655"/>
              <a:ext cx="224505" cy="141842"/>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2813;p45">
              <a:extLst>
                <a:ext uri="{FF2B5EF4-FFF2-40B4-BE49-F238E27FC236}">
                  <a16:creationId xmlns:a16="http://schemas.microsoft.com/office/drawing/2014/main" id="{DA672D7F-449B-DF36-A6B7-46BAFE3CA0D5}"/>
                </a:ext>
              </a:extLst>
            </p:cNvPr>
            <p:cNvSpPr/>
            <p:nvPr/>
          </p:nvSpPr>
          <p:spPr>
            <a:xfrm>
              <a:off x="8066718" y="2282410"/>
              <a:ext cx="231585" cy="148391"/>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359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7FF8AB1C-E777-F830-EBC5-543159EFB821}"/>
              </a:ext>
            </a:extLst>
          </p:cNvPr>
          <p:cNvSpPr txBox="1"/>
          <p:nvPr/>
        </p:nvSpPr>
        <p:spPr>
          <a:xfrm>
            <a:off x="684732" y="491950"/>
            <a:ext cx="7969405" cy="4159600"/>
          </a:xfrm>
          <a:prstGeom prst="rect">
            <a:avLst/>
          </a:prstGeom>
          <a:noFill/>
        </p:spPr>
        <p:txBody>
          <a:bodyPr wrap="square" rtlCol="0">
            <a:spAutoFit/>
          </a:bodyPr>
          <a:lstStyle/>
          <a:p>
            <a:pPr>
              <a:lnSpc>
                <a:spcPct val="150000"/>
              </a:lnSpc>
              <a:spcAft>
                <a:spcPts val="800"/>
              </a:spcAft>
              <a:tabLst>
                <a:tab pos="457200" algn="l"/>
              </a:tabLs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Thuật ngữ "Bug tracker“ là hệ thống cho phép người dùng nhập vào và báo cáo lỗi trực tiếp vào hệ thống.</a:t>
            </a:r>
            <a:endParaRPr lang="vi-VN" b="1"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endParaRPr>
          </a:p>
          <a:p>
            <a:pPr>
              <a:lnSpc>
                <a:spcPct val="150000"/>
              </a:lnSpc>
              <a:spcAft>
                <a:spcPts val="800"/>
              </a:spcAft>
              <a:tabLst>
                <a:tab pos="457200" algn="l"/>
              </a:tabLst>
            </a:pPr>
            <a:r>
              <a:rPr lang="vi-VN" b="1"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Vòng đời bug tracking trông như sau :</a:t>
            </a:r>
          </a:p>
          <a:p>
            <a:pPr marL="342900" lvl="0" indent="-342900">
              <a:lnSpc>
                <a:spcPct val="150000"/>
              </a:lnSpc>
              <a:spcAft>
                <a:spcPts val="800"/>
              </a:spcAft>
              <a:buFont typeface="+mj-lt"/>
              <a:buAutoNum type="arabicPeriod"/>
              <a:tabLst>
                <a:tab pos="457200" algn="l"/>
              </a:tabLst>
            </a:pPr>
            <a:r>
              <a:rPr lang="vi-VN">
                <a:latin typeface="Montserrat" panose="00000500000000000000" pitchFamily="2" charset="0"/>
                <a:ea typeface="Times New Roman" panose="02020603050405020304" pitchFamily="18" charset="0"/>
                <a:cs typeface="Times New Roman" panose="02020603050405020304" pitchFamily="18" charset="0"/>
              </a:rPr>
              <a:t>Một người nào đó gửi một vấn đề ( bản tóm tắt, mô tả ban đầu và bất kỳ thông tin nào mà hệ thống theo dõi lỗi yêu cầu ). </a:t>
            </a:r>
          </a:p>
          <a:p>
            <a:pPr marL="342900" lvl="0" indent="-342900">
              <a:lnSpc>
                <a:spcPct val="150000"/>
              </a:lnSpc>
              <a:spcAft>
                <a:spcPts val="800"/>
              </a:spcAft>
              <a:buFont typeface="+mj-lt"/>
              <a:buAutoNum type="arabicPeriod" startAt="2"/>
              <a:tabLst>
                <a:tab pos="457200" algn="l"/>
              </a:tabLst>
            </a:pPr>
            <a:r>
              <a:rPr lang="vi-VN">
                <a:latin typeface="Montserrat" panose="00000500000000000000" pitchFamily="2" charset="0"/>
                <a:ea typeface="Times New Roman" panose="02020603050405020304" pitchFamily="18" charset="0"/>
                <a:cs typeface="Times New Roman" panose="02020603050405020304" pitchFamily="18" charset="0"/>
              </a:rPr>
              <a:t>Người khác đọc vấn đề, thêm nhận xét và có thể đặt câu hỏi.</a:t>
            </a:r>
            <a:endParaRPr lang="en-US" kern="100">
              <a:latin typeface="Montserrat" panose="00000500000000000000" pitchFamily="2" charset="0"/>
              <a:ea typeface="Arial" panose="020B0604020202020204" pitchFamily="34" charset="0"/>
              <a:cs typeface="Times New Roman" panose="02020603050405020304" pitchFamily="18" charset="0"/>
            </a:endParaRPr>
          </a:p>
          <a:p>
            <a:pPr marL="342900" lvl="0" indent="-342900">
              <a:lnSpc>
                <a:spcPct val="150000"/>
              </a:lnSpc>
              <a:spcBef>
                <a:spcPts val="300"/>
              </a:spcBef>
              <a:spcAft>
                <a:spcPts val="800"/>
              </a:spcAft>
              <a:buFont typeface="+mj-lt"/>
              <a:buAutoNum type="arabicPeriod" startAt="2"/>
              <a:tabLst>
                <a:tab pos="457200" algn="l"/>
              </a:tabLst>
            </a:pPr>
            <a:r>
              <a:rPr lang="vi-VN">
                <a:latin typeface="Montserrat" panose="00000500000000000000" pitchFamily="2" charset="0"/>
                <a:ea typeface="Times New Roman" panose="02020603050405020304" pitchFamily="18" charset="0"/>
                <a:cs typeface="Times New Roman" panose="02020603050405020304" pitchFamily="18" charset="0"/>
              </a:rPr>
              <a:t>Lỗi được tái hiện. </a:t>
            </a:r>
          </a:p>
          <a:p>
            <a:pPr marL="342900" indent="-342900">
              <a:lnSpc>
                <a:spcPct val="150000"/>
              </a:lnSpc>
              <a:spcBef>
                <a:spcPts val="300"/>
              </a:spcBef>
              <a:spcAft>
                <a:spcPts val="800"/>
              </a:spcAft>
              <a:buFont typeface="+mj-lt"/>
              <a:buAutoNum type="arabicPeriod" startAt="2"/>
              <a:tabLst>
                <a:tab pos="457200" algn="l"/>
              </a:tabLst>
            </a:pPr>
            <a:r>
              <a:rPr lang="vi-VN" kern="100">
                <a:latin typeface="Montserrat" panose="00000500000000000000" pitchFamily="2" charset="0"/>
                <a:ea typeface="Arial" panose="020B0604020202020204" pitchFamily="34" charset="0"/>
                <a:cs typeface="Times New Roman" panose="02020603050405020304" pitchFamily="18" charset="0"/>
              </a:rPr>
              <a:t>Lỗi được chẩn đoán.</a:t>
            </a:r>
          </a:p>
          <a:p>
            <a:pPr marL="342900" indent="-342900">
              <a:lnSpc>
                <a:spcPct val="150000"/>
              </a:lnSpc>
              <a:spcBef>
                <a:spcPts val="300"/>
              </a:spcBef>
              <a:spcAft>
                <a:spcPts val="800"/>
              </a:spcAft>
              <a:buFont typeface="+mj-lt"/>
              <a:buAutoNum type="arabicPeriod" startAt="2"/>
              <a:tabLst>
                <a:tab pos="457200" algn="l"/>
              </a:tabLst>
            </a:pPr>
            <a:r>
              <a:rPr lang="vi-VN">
                <a:latin typeface="Montserrat" panose="00000500000000000000" pitchFamily="2" charset="0"/>
                <a:ea typeface="Times New Roman" panose="02020603050405020304" pitchFamily="18" charset="0"/>
                <a:cs typeface="Times New Roman" panose="02020603050405020304" pitchFamily="18" charset="0"/>
              </a:rPr>
              <a:t>Vấn đề được lên lịch để giải quyết. </a:t>
            </a:r>
          </a:p>
          <a:p>
            <a:pPr marL="342900" indent="-342900">
              <a:lnSpc>
                <a:spcPct val="150000"/>
              </a:lnSpc>
              <a:spcBef>
                <a:spcPts val="300"/>
              </a:spcBef>
              <a:spcAft>
                <a:spcPts val="800"/>
              </a:spcAft>
              <a:buFont typeface="+mj-lt"/>
              <a:buAutoNum type="arabicPeriod" startAt="2"/>
              <a:tabLst>
                <a:tab pos="457200" algn="l"/>
              </a:tabLst>
            </a:pPr>
            <a:r>
              <a:rPr lang="vi-VN">
                <a:latin typeface="Montserrat" panose="00000500000000000000" pitchFamily="2" charset="0"/>
                <a:ea typeface="Times New Roman" panose="02020603050405020304" pitchFamily="18" charset="0"/>
                <a:cs typeface="Times New Roman" panose="02020603050405020304" pitchFamily="18" charset="0"/>
              </a:rPr>
              <a:t>Lỗi được sửa. </a:t>
            </a:r>
          </a:p>
        </p:txBody>
      </p:sp>
      <p:grpSp>
        <p:nvGrpSpPr>
          <p:cNvPr id="3" name="Google Shape;1544;p29">
            <a:extLst>
              <a:ext uri="{FF2B5EF4-FFF2-40B4-BE49-F238E27FC236}">
                <a16:creationId xmlns:a16="http://schemas.microsoft.com/office/drawing/2014/main" id="{EA94003E-B5DF-72F8-7930-7BEA3DF279AA}"/>
              </a:ext>
            </a:extLst>
          </p:cNvPr>
          <p:cNvGrpSpPr/>
          <p:nvPr/>
        </p:nvGrpSpPr>
        <p:grpSpPr>
          <a:xfrm>
            <a:off x="6159464" y="2778493"/>
            <a:ext cx="1469314" cy="944106"/>
            <a:chOff x="5423018" y="1213448"/>
            <a:chExt cx="1203665" cy="773414"/>
          </a:xfrm>
        </p:grpSpPr>
        <p:sp>
          <p:nvSpPr>
            <p:cNvPr id="4" name="Google Shape;1545;p29">
              <a:extLst>
                <a:ext uri="{FF2B5EF4-FFF2-40B4-BE49-F238E27FC236}">
                  <a16:creationId xmlns:a16="http://schemas.microsoft.com/office/drawing/2014/main" id="{204E3A21-9474-789E-19EE-88745DE8C72B}"/>
                </a:ext>
              </a:extLst>
            </p:cNvPr>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46;p29">
              <a:extLst>
                <a:ext uri="{FF2B5EF4-FFF2-40B4-BE49-F238E27FC236}">
                  <a16:creationId xmlns:a16="http://schemas.microsoft.com/office/drawing/2014/main" id="{FAD91863-5CDC-2EC5-7610-1512692976B1}"/>
                </a:ext>
              </a:extLst>
            </p:cNvPr>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47;p29">
              <a:extLst>
                <a:ext uri="{FF2B5EF4-FFF2-40B4-BE49-F238E27FC236}">
                  <a16:creationId xmlns:a16="http://schemas.microsoft.com/office/drawing/2014/main" id="{2DCDC34E-9A46-0050-E10B-C3EDD065AEEA}"/>
                </a:ext>
              </a:extLst>
            </p:cNvPr>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48;p29">
              <a:extLst>
                <a:ext uri="{FF2B5EF4-FFF2-40B4-BE49-F238E27FC236}">
                  <a16:creationId xmlns:a16="http://schemas.microsoft.com/office/drawing/2014/main" id="{3C655D02-AACF-9532-9ECE-6681944F858A}"/>
                </a:ext>
              </a:extLst>
            </p:cNvPr>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49;p29">
              <a:extLst>
                <a:ext uri="{FF2B5EF4-FFF2-40B4-BE49-F238E27FC236}">
                  <a16:creationId xmlns:a16="http://schemas.microsoft.com/office/drawing/2014/main" id="{947DF1A0-C921-33C1-053E-56604F915231}"/>
                </a:ext>
              </a:extLst>
            </p:cNvPr>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0;p29">
              <a:extLst>
                <a:ext uri="{FF2B5EF4-FFF2-40B4-BE49-F238E27FC236}">
                  <a16:creationId xmlns:a16="http://schemas.microsoft.com/office/drawing/2014/main" id="{C762541E-5C4E-C3DA-E8AB-77995393B127}"/>
                </a:ext>
              </a:extLst>
            </p:cNvPr>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1;p29">
              <a:extLst>
                <a:ext uri="{FF2B5EF4-FFF2-40B4-BE49-F238E27FC236}">
                  <a16:creationId xmlns:a16="http://schemas.microsoft.com/office/drawing/2014/main" id="{91F05D9A-8F1C-7B0E-7932-7D03FEA4D77E}"/>
                </a:ext>
              </a:extLst>
            </p:cNvPr>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2;p29">
              <a:extLst>
                <a:ext uri="{FF2B5EF4-FFF2-40B4-BE49-F238E27FC236}">
                  <a16:creationId xmlns:a16="http://schemas.microsoft.com/office/drawing/2014/main" id="{425A5A85-BEEC-6FAA-510B-3BDB05B70C74}"/>
                </a:ext>
              </a:extLst>
            </p:cNvPr>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3;p29">
              <a:extLst>
                <a:ext uri="{FF2B5EF4-FFF2-40B4-BE49-F238E27FC236}">
                  <a16:creationId xmlns:a16="http://schemas.microsoft.com/office/drawing/2014/main" id="{73E7EF48-0178-4FEB-B0EA-4D5A13B40A7F}"/>
                </a:ext>
              </a:extLst>
            </p:cNvPr>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4;p29">
              <a:extLst>
                <a:ext uri="{FF2B5EF4-FFF2-40B4-BE49-F238E27FC236}">
                  <a16:creationId xmlns:a16="http://schemas.microsoft.com/office/drawing/2014/main" id="{A171F2EC-68FF-2608-1C16-58982176D402}"/>
                </a:ext>
              </a:extLst>
            </p:cNvPr>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5;p29">
              <a:extLst>
                <a:ext uri="{FF2B5EF4-FFF2-40B4-BE49-F238E27FC236}">
                  <a16:creationId xmlns:a16="http://schemas.microsoft.com/office/drawing/2014/main" id="{2EA8B918-32D5-557A-0C0C-9538CFBF19D1}"/>
                </a:ext>
              </a:extLst>
            </p:cNvPr>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6;p29">
              <a:extLst>
                <a:ext uri="{FF2B5EF4-FFF2-40B4-BE49-F238E27FC236}">
                  <a16:creationId xmlns:a16="http://schemas.microsoft.com/office/drawing/2014/main" id="{8B1CCDDE-8F35-8AE0-747D-579811612CC0}"/>
                </a:ext>
              </a:extLst>
            </p:cNvPr>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57;p29">
              <a:extLst>
                <a:ext uri="{FF2B5EF4-FFF2-40B4-BE49-F238E27FC236}">
                  <a16:creationId xmlns:a16="http://schemas.microsoft.com/office/drawing/2014/main" id="{C20FB068-0372-2C48-C4D4-D478F96E0C28}"/>
                </a:ext>
              </a:extLst>
            </p:cNvPr>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8;p29">
              <a:extLst>
                <a:ext uri="{FF2B5EF4-FFF2-40B4-BE49-F238E27FC236}">
                  <a16:creationId xmlns:a16="http://schemas.microsoft.com/office/drawing/2014/main" id="{BCC62517-8F42-B39D-C34A-404F57E83FE4}"/>
                </a:ext>
              </a:extLst>
            </p:cNvPr>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9;p29">
              <a:extLst>
                <a:ext uri="{FF2B5EF4-FFF2-40B4-BE49-F238E27FC236}">
                  <a16:creationId xmlns:a16="http://schemas.microsoft.com/office/drawing/2014/main" id="{4E08F5A2-F6CE-B00A-DA17-25FE5B0DA9E7}"/>
                </a:ext>
              </a:extLst>
            </p:cNvPr>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0;p29">
              <a:extLst>
                <a:ext uri="{FF2B5EF4-FFF2-40B4-BE49-F238E27FC236}">
                  <a16:creationId xmlns:a16="http://schemas.microsoft.com/office/drawing/2014/main" id="{AFC092B0-AFD0-F27D-AC8C-FF2711ED0849}"/>
                </a:ext>
              </a:extLst>
            </p:cNvPr>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1;p29">
              <a:extLst>
                <a:ext uri="{FF2B5EF4-FFF2-40B4-BE49-F238E27FC236}">
                  <a16:creationId xmlns:a16="http://schemas.microsoft.com/office/drawing/2014/main" id="{854C5507-E07E-A42E-8BA3-F9FA6838CEE0}"/>
                </a:ext>
              </a:extLst>
            </p:cNvPr>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2;p29">
              <a:extLst>
                <a:ext uri="{FF2B5EF4-FFF2-40B4-BE49-F238E27FC236}">
                  <a16:creationId xmlns:a16="http://schemas.microsoft.com/office/drawing/2014/main" id="{E581AACC-FAC3-38AC-4396-057CCE0FE830}"/>
                </a:ext>
              </a:extLst>
            </p:cNvPr>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3;p29">
              <a:extLst>
                <a:ext uri="{FF2B5EF4-FFF2-40B4-BE49-F238E27FC236}">
                  <a16:creationId xmlns:a16="http://schemas.microsoft.com/office/drawing/2014/main" id="{D382D258-6037-3197-A094-E1DF7251C638}"/>
                </a:ext>
              </a:extLst>
            </p:cNvPr>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4;p29">
              <a:extLst>
                <a:ext uri="{FF2B5EF4-FFF2-40B4-BE49-F238E27FC236}">
                  <a16:creationId xmlns:a16="http://schemas.microsoft.com/office/drawing/2014/main" id="{F1BC2EF8-5199-B776-5162-B65FF8E3F88E}"/>
                </a:ext>
              </a:extLst>
            </p:cNvPr>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5;p29">
              <a:extLst>
                <a:ext uri="{FF2B5EF4-FFF2-40B4-BE49-F238E27FC236}">
                  <a16:creationId xmlns:a16="http://schemas.microsoft.com/office/drawing/2014/main" id="{42E129B3-BD98-77C7-5BBD-633EEFC8E493}"/>
                </a:ext>
              </a:extLst>
            </p:cNvPr>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6;p29">
              <a:extLst>
                <a:ext uri="{FF2B5EF4-FFF2-40B4-BE49-F238E27FC236}">
                  <a16:creationId xmlns:a16="http://schemas.microsoft.com/office/drawing/2014/main" id="{25EABEC9-8F64-77B4-D58F-8AC451B024B7}"/>
                </a:ext>
              </a:extLst>
            </p:cNvPr>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67;p29">
              <a:extLst>
                <a:ext uri="{FF2B5EF4-FFF2-40B4-BE49-F238E27FC236}">
                  <a16:creationId xmlns:a16="http://schemas.microsoft.com/office/drawing/2014/main" id="{0EBEB57B-8D48-DCF6-357A-A9464AE38680}"/>
                </a:ext>
              </a:extLst>
            </p:cNvPr>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8;p29">
              <a:extLst>
                <a:ext uri="{FF2B5EF4-FFF2-40B4-BE49-F238E27FC236}">
                  <a16:creationId xmlns:a16="http://schemas.microsoft.com/office/drawing/2014/main" id="{1CBF592C-1CCE-7132-1D43-F043BF1ADABF}"/>
                </a:ext>
              </a:extLst>
            </p:cNvPr>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69;p29">
              <a:extLst>
                <a:ext uri="{FF2B5EF4-FFF2-40B4-BE49-F238E27FC236}">
                  <a16:creationId xmlns:a16="http://schemas.microsoft.com/office/drawing/2014/main" id="{96CF3AE0-0D9E-3CD2-698B-8E9479026F45}"/>
                </a:ext>
              </a:extLst>
            </p:cNvPr>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0;p29">
              <a:extLst>
                <a:ext uri="{FF2B5EF4-FFF2-40B4-BE49-F238E27FC236}">
                  <a16:creationId xmlns:a16="http://schemas.microsoft.com/office/drawing/2014/main" id="{35E4EC26-D4A5-BFE4-23FB-C610D6A41C5A}"/>
                </a:ext>
              </a:extLst>
            </p:cNvPr>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1;p29">
              <a:extLst>
                <a:ext uri="{FF2B5EF4-FFF2-40B4-BE49-F238E27FC236}">
                  <a16:creationId xmlns:a16="http://schemas.microsoft.com/office/drawing/2014/main" id="{4F640140-4D0F-13F9-3896-AA1BA3A3A0E2}"/>
                </a:ext>
              </a:extLst>
            </p:cNvPr>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2;p29">
              <a:extLst>
                <a:ext uri="{FF2B5EF4-FFF2-40B4-BE49-F238E27FC236}">
                  <a16:creationId xmlns:a16="http://schemas.microsoft.com/office/drawing/2014/main" id="{C84B61D7-19EE-E744-F0EE-32B578B87044}"/>
                </a:ext>
              </a:extLst>
            </p:cNvPr>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73;p29">
              <a:extLst>
                <a:ext uri="{FF2B5EF4-FFF2-40B4-BE49-F238E27FC236}">
                  <a16:creationId xmlns:a16="http://schemas.microsoft.com/office/drawing/2014/main" id="{3FFC0988-FAD6-4984-BA91-43B914AB4ED6}"/>
                </a:ext>
              </a:extLst>
            </p:cNvPr>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74;p29">
              <a:extLst>
                <a:ext uri="{FF2B5EF4-FFF2-40B4-BE49-F238E27FC236}">
                  <a16:creationId xmlns:a16="http://schemas.microsoft.com/office/drawing/2014/main" id="{A7697F7F-51C5-4985-5CDE-D7C264C96F5C}"/>
                </a:ext>
              </a:extLst>
            </p:cNvPr>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75;p29">
              <a:extLst>
                <a:ext uri="{FF2B5EF4-FFF2-40B4-BE49-F238E27FC236}">
                  <a16:creationId xmlns:a16="http://schemas.microsoft.com/office/drawing/2014/main" id="{0FAF7165-57AA-9F9D-DAF0-CD62E1D879CB}"/>
                </a:ext>
              </a:extLst>
            </p:cNvPr>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76;p29">
              <a:extLst>
                <a:ext uri="{FF2B5EF4-FFF2-40B4-BE49-F238E27FC236}">
                  <a16:creationId xmlns:a16="http://schemas.microsoft.com/office/drawing/2014/main" id="{2B597D17-2D0E-11D2-F07A-5F848D8E092E}"/>
                </a:ext>
              </a:extLst>
            </p:cNvPr>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77;p29">
              <a:extLst>
                <a:ext uri="{FF2B5EF4-FFF2-40B4-BE49-F238E27FC236}">
                  <a16:creationId xmlns:a16="http://schemas.microsoft.com/office/drawing/2014/main" id="{25735AE3-FBE4-D89B-E33B-8AAC83FAB034}"/>
                </a:ext>
              </a:extLst>
            </p:cNvPr>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78;p29">
              <a:extLst>
                <a:ext uri="{FF2B5EF4-FFF2-40B4-BE49-F238E27FC236}">
                  <a16:creationId xmlns:a16="http://schemas.microsoft.com/office/drawing/2014/main" id="{3573D1E0-21DB-AA6B-E4C4-84D2F9D2C618}"/>
                </a:ext>
              </a:extLst>
            </p:cNvPr>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79;p29">
              <a:extLst>
                <a:ext uri="{FF2B5EF4-FFF2-40B4-BE49-F238E27FC236}">
                  <a16:creationId xmlns:a16="http://schemas.microsoft.com/office/drawing/2014/main" id="{8091F2C9-4951-FDFC-EF36-1E9FB3447674}"/>
                </a:ext>
              </a:extLst>
            </p:cNvPr>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80;p29">
              <a:extLst>
                <a:ext uri="{FF2B5EF4-FFF2-40B4-BE49-F238E27FC236}">
                  <a16:creationId xmlns:a16="http://schemas.microsoft.com/office/drawing/2014/main" id="{D512E807-F823-C76E-F3AE-2BD9A0F626BF}"/>
                </a:ext>
              </a:extLst>
            </p:cNvPr>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81;p29">
              <a:extLst>
                <a:ext uri="{FF2B5EF4-FFF2-40B4-BE49-F238E27FC236}">
                  <a16:creationId xmlns:a16="http://schemas.microsoft.com/office/drawing/2014/main" id="{C2B91FC0-B388-CFF8-2713-CA49BC210936}"/>
                </a:ext>
              </a:extLst>
            </p:cNvPr>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82;p29">
              <a:extLst>
                <a:ext uri="{FF2B5EF4-FFF2-40B4-BE49-F238E27FC236}">
                  <a16:creationId xmlns:a16="http://schemas.microsoft.com/office/drawing/2014/main" id="{6F3619C6-344D-8E58-3565-5405FF1F21D3}"/>
                </a:ext>
              </a:extLst>
            </p:cNvPr>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83;p29">
              <a:extLst>
                <a:ext uri="{FF2B5EF4-FFF2-40B4-BE49-F238E27FC236}">
                  <a16:creationId xmlns:a16="http://schemas.microsoft.com/office/drawing/2014/main" id="{674E87BE-EBCE-FDB0-4F8A-49B8701B0448}"/>
                </a:ext>
              </a:extLst>
            </p:cNvPr>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84;p29">
              <a:extLst>
                <a:ext uri="{FF2B5EF4-FFF2-40B4-BE49-F238E27FC236}">
                  <a16:creationId xmlns:a16="http://schemas.microsoft.com/office/drawing/2014/main" id="{E6344241-6BE5-31BD-3243-A442FE3A6BBB}"/>
                </a:ext>
              </a:extLst>
            </p:cNvPr>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85;p29">
              <a:extLst>
                <a:ext uri="{FF2B5EF4-FFF2-40B4-BE49-F238E27FC236}">
                  <a16:creationId xmlns:a16="http://schemas.microsoft.com/office/drawing/2014/main" id="{B28FBC78-EEA4-4D19-3004-FFE1F27F71F9}"/>
                </a:ext>
              </a:extLst>
            </p:cNvPr>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86;p29">
              <a:extLst>
                <a:ext uri="{FF2B5EF4-FFF2-40B4-BE49-F238E27FC236}">
                  <a16:creationId xmlns:a16="http://schemas.microsoft.com/office/drawing/2014/main" id="{B632404C-6316-4FFC-997B-A5C9508E3655}"/>
                </a:ext>
              </a:extLst>
            </p:cNvPr>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3762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D9A8BA2F-4030-112A-3428-CAB6DDEE4D4D}"/>
              </a:ext>
            </a:extLst>
          </p:cNvPr>
          <p:cNvSpPr txBox="1"/>
          <p:nvPr/>
        </p:nvSpPr>
        <p:spPr>
          <a:xfrm>
            <a:off x="553844" y="597748"/>
            <a:ext cx="8036311" cy="3948004"/>
          </a:xfrm>
          <a:prstGeom prst="rect">
            <a:avLst/>
          </a:prstGeom>
          <a:noFill/>
        </p:spPr>
        <p:txBody>
          <a:bodyPr wrap="square" rtlCol="0">
            <a:spAutoFit/>
          </a:bodyPr>
          <a:lstStyle/>
          <a:p>
            <a:pPr marL="228600">
              <a:lnSpc>
                <a:spcPct val="200000"/>
              </a:lnSpc>
              <a:spcAft>
                <a:spcPts val="800"/>
              </a:spcAft>
            </a:pPr>
            <a:r>
              <a:rPr lang="vi-VN" sz="1600" b="1"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Có một số biến thể phổ biến của vòng đời này : </a:t>
            </a:r>
          </a:p>
          <a:p>
            <a:pPr marL="228600">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Đôi khi một vấn đề được đóng ngay sau khi được gửi, vì nó hóa ra không phải là lỗi mà là một sự hiểu lầm từ phía người dùng.</a:t>
            </a:r>
          </a:p>
          <a:p>
            <a:pPr marL="228600">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Một ai đó báo cáo một vấn đề mà dự án đã biết. </a:t>
            </a:r>
          </a:p>
          <a:p>
            <a:pPr marL="228600">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Một biến thể thứ ba là các nhà phát triển đóng vấn đề, nghĩ rằng họ đã sửa lỗi, nhưng người báo cáo gốc từ chối sửa lỗi và mở lại vấn đề. </a:t>
            </a:r>
          </a:p>
          <a:p>
            <a:pPr marL="228600">
              <a:lnSpc>
                <a:spcPct val="200000"/>
              </a:lnSpc>
              <a:spcAft>
                <a:spcPts val="800"/>
              </a:spcAft>
            </a:pPr>
            <a:r>
              <a:rPr lang="vi-VN">
                <a:solidFill>
                  <a:srgbClr val="000000"/>
                </a:solidFill>
                <a:effectLst/>
                <a:latin typeface="Montserrat" panose="00000500000000000000" pitchFamily="2" charset="0"/>
                <a:ea typeface="Times New Roman" panose="02020603050405020304" pitchFamily="18" charset="0"/>
              </a:rPr>
              <a:t>       -   Một lượng lớn các vấn đề trùng lặp hoặc không hợp lệ được đăng ký bởi những người dùng không có kinh nghiệm hoặc thông tin không đầy đủ. </a:t>
            </a:r>
            <a:endPar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774435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78A02E09-7D6F-9369-C3CE-9574188A2D30}"/>
              </a:ext>
            </a:extLst>
          </p:cNvPr>
          <p:cNvSpPr txBox="1"/>
          <p:nvPr/>
        </p:nvSpPr>
        <p:spPr>
          <a:xfrm>
            <a:off x="650673" y="414513"/>
            <a:ext cx="7842653" cy="4195508"/>
          </a:xfrm>
          <a:prstGeom prst="rect">
            <a:avLst/>
          </a:prstGeom>
          <a:noFill/>
        </p:spPr>
        <p:txBody>
          <a:bodyPr wrap="square" rtlCol="0">
            <a:spAutoFit/>
          </a:bodyPr>
          <a:lstStyle/>
          <a:p>
            <a:pPr marL="180340">
              <a:lnSpc>
                <a:spcPct val="200000"/>
              </a:lnSpc>
              <a:spcAft>
                <a:spcPts val="1200"/>
              </a:spcAft>
            </a:pPr>
            <a:r>
              <a:rPr lang="vi-VN" sz="1600" b="1">
                <a:solidFill>
                  <a:srgbClr val="000000"/>
                </a:solidFill>
                <a:effectLst/>
                <a:latin typeface="Montserrat" panose="00000500000000000000" pitchFamily="2" charset="0"/>
                <a:ea typeface="Times New Roman" panose="02020603050405020304" pitchFamily="18" charset="0"/>
              </a:rPr>
              <a:t>Hai điều sẽ giúp ngăn chặn vấn đề này là : </a:t>
            </a:r>
            <a:endParaRPr lang="vi-VN" sz="1600">
              <a:solidFill>
                <a:srgbClr val="000000"/>
              </a:solidFill>
              <a:effectLst/>
              <a:latin typeface="Montserrat" panose="00000500000000000000" pitchFamily="2" charset="0"/>
              <a:ea typeface="Times New Roman" panose="02020603050405020304" pitchFamily="18" charset="0"/>
            </a:endParaRPr>
          </a:p>
          <a:p>
            <a:pPr marL="180340">
              <a:lnSpc>
                <a:spcPct val="200000"/>
              </a:lnSpc>
              <a:spcAft>
                <a:spcPts val="1200"/>
              </a:spcAft>
            </a:pPr>
            <a:r>
              <a:rPr lang="vi-VN">
                <a:solidFill>
                  <a:srgbClr val="000000"/>
                </a:solidFill>
                <a:effectLst/>
                <a:latin typeface="Montserrat" panose="00000500000000000000" pitchFamily="2" charset="0"/>
                <a:ea typeface="Times New Roman" panose="02020603050405020304" pitchFamily="18" charset="0"/>
              </a:rPr>
              <a:t>       -   Để giảm việc này là đặt một thông báo quan trọng trên trang chủ của hệ thống theo dõi lỗi, giải thích cách phân biệt xem một lỗi có thực sự là lỗi, cách tìm kiếm để xem liệu nó đã được đăng ký trước đó hay chưa.</a:t>
            </a:r>
          </a:p>
          <a:p>
            <a:pPr marL="180340">
              <a:lnSpc>
                <a:spcPct val="200000"/>
              </a:lnSpc>
            </a:pPr>
            <a:r>
              <a:rPr lang="vi-VN">
                <a:latin typeface="Montserrat" panose="00000500000000000000" pitchFamily="2" charset="0"/>
                <a:ea typeface="Times New Roman" panose="02020603050405020304" pitchFamily="18" charset="0"/>
              </a:rPr>
              <a:t>       -   Đ</a:t>
            </a:r>
            <a:r>
              <a:rPr lang="vi-VN" sz="1400">
                <a:solidFill>
                  <a:srgbClr val="000000"/>
                </a:solidFill>
                <a:effectLst/>
                <a:latin typeface="Montserrat" panose="00000500000000000000" pitchFamily="2" charset="0"/>
                <a:ea typeface="Times New Roman" panose="02020603050405020304" pitchFamily="18" charset="0"/>
              </a:rPr>
              <a:t>ảm bảo rằng có những người theo dõi hệ thống theo dõi lỗi có đủ kiến thức để đóng các vấn đề không hợp lệ hoặc trùng lặp ngay khi chúng được đăng ký</a:t>
            </a:r>
          </a:p>
          <a:p>
            <a:pPr marL="180340">
              <a:lnSpc>
                <a:spcPct val="200000"/>
              </a:lnSpc>
            </a:pPr>
            <a:r>
              <a:rPr lang="vi-VN" sz="1400">
                <a:solidFill>
                  <a:srgbClr val="000000"/>
                </a:solidFill>
                <a:effectLst/>
                <a:latin typeface="Montserrat" panose="00000500000000000000" pitchFamily="2" charset="0"/>
                <a:ea typeface="Times New Roman" panose="02020603050405020304" pitchFamily="18" charset="0"/>
              </a:rPr>
              <a:t>        -   Yêu cầu người dùng xác nhận vấn đề của họ với người khác trước khi đăng ký chúng vào hệ thống theo dõi.</a:t>
            </a:r>
          </a:p>
          <a:p>
            <a:pPr marL="180340">
              <a:lnSpc>
                <a:spcPct val="150000"/>
              </a:lnSpc>
              <a:spcAft>
                <a:spcPts val="1200"/>
              </a:spcAft>
            </a:pPr>
            <a:endParaRPr lang="en-US">
              <a:effectLst/>
              <a:latin typeface="Montserrat" panose="00000500000000000000" pitchFamily="2" charset="0"/>
              <a:ea typeface="Times New Roman" panose="02020603050405020304" pitchFamily="18" charset="0"/>
            </a:endParaRPr>
          </a:p>
        </p:txBody>
      </p:sp>
    </p:spTree>
    <p:extLst>
      <p:ext uri="{BB962C8B-B14F-4D97-AF65-F5344CB8AC3E}">
        <p14:creationId xmlns:p14="http://schemas.microsoft.com/office/powerpoint/2010/main" val="1123457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08F79-794A-C179-8220-99E67EFABBF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43925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7" name="TextBox 6">
            <a:extLst>
              <a:ext uri="{FF2B5EF4-FFF2-40B4-BE49-F238E27FC236}">
                <a16:creationId xmlns:a16="http://schemas.microsoft.com/office/drawing/2014/main" id="{E339E8E6-A045-2EE2-7099-DB64F1C8C258}"/>
              </a:ext>
            </a:extLst>
          </p:cNvPr>
          <p:cNvSpPr txBox="1"/>
          <p:nvPr/>
        </p:nvSpPr>
        <p:spPr>
          <a:xfrm>
            <a:off x="4295247" y="1346357"/>
            <a:ext cx="3771057" cy="2348143"/>
          </a:xfrm>
          <a:prstGeom prst="rect">
            <a:avLst/>
          </a:prstGeom>
          <a:noFill/>
        </p:spPr>
        <p:txBody>
          <a:bodyPr wrap="square" rtlCol="0">
            <a:spAutoFit/>
          </a:bodyPr>
          <a:lstStyle/>
          <a:p>
            <a:pPr algn="ctr">
              <a:lnSpc>
                <a:spcPct val="250000"/>
              </a:lnSpc>
              <a:spcAft>
                <a:spcPts val="800"/>
              </a:spcAft>
            </a:pPr>
            <a:r>
              <a:rPr lang="vi-VN" sz="3200" b="1"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rPr>
              <a:t>IRC / Real-Time Chat Systems</a:t>
            </a:r>
            <a:endParaRPr lang="en-US" sz="3200"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endParaRPr>
          </a:p>
        </p:txBody>
      </p:sp>
      <p:grpSp>
        <p:nvGrpSpPr>
          <p:cNvPr id="2" name="Google Shape;2705;p45">
            <a:extLst>
              <a:ext uri="{FF2B5EF4-FFF2-40B4-BE49-F238E27FC236}">
                <a16:creationId xmlns:a16="http://schemas.microsoft.com/office/drawing/2014/main" id="{90BF6687-7387-2CF9-8166-4416F1DFAF75}"/>
              </a:ext>
            </a:extLst>
          </p:cNvPr>
          <p:cNvGrpSpPr/>
          <p:nvPr/>
        </p:nvGrpSpPr>
        <p:grpSpPr>
          <a:xfrm>
            <a:off x="1117630" y="1031865"/>
            <a:ext cx="2898265" cy="2712158"/>
            <a:chOff x="6727934" y="1261064"/>
            <a:chExt cx="1795259" cy="1679875"/>
          </a:xfrm>
        </p:grpSpPr>
        <p:grpSp>
          <p:nvGrpSpPr>
            <p:cNvPr id="3" name="Google Shape;2706;p45">
              <a:extLst>
                <a:ext uri="{FF2B5EF4-FFF2-40B4-BE49-F238E27FC236}">
                  <a16:creationId xmlns:a16="http://schemas.microsoft.com/office/drawing/2014/main" id="{0764FA02-036A-B154-E017-FB3DED710C22}"/>
                </a:ext>
              </a:extLst>
            </p:cNvPr>
            <p:cNvGrpSpPr/>
            <p:nvPr/>
          </p:nvGrpSpPr>
          <p:grpSpPr>
            <a:xfrm>
              <a:off x="8384122" y="2614871"/>
              <a:ext cx="139071" cy="139071"/>
              <a:chOff x="5448853" y="3419595"/>
              <a:chExt cx="78736" cy="78736"/>
            </a:xfrm>
          </p:grpSpPr>
          <p:sp>
            <p:nvSpPr>
              <p:cNvPr id="1641" name="Google Shape;2707;p45">
                <a:extLst>
                  <a:ext uri="{FF2B5EF4-FFF2-40B4-BE49-F238E27FC236}">
                    <a16:creationId xmlns:a16="http://schemas.microsoft.com/office/drawing/2014/main" id="{BF0C8537-AE3B-6511-4B40-712865A34200}"/>
                  </a:ext>
                </a:extLst>
              </p:cNvPr>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2708;p45">
                <a:extLst>
                  <a:ext uri="{FF2B5EF4-FFF2-40B4-BE49-F238E27FC236}">
                    <a16:creationId xmlns:a16="http://schemas.microsoft.com/office/drawing/2014/main" id="{7E9FDCFB-588E-D031-2AF6-077CA335467C}"/>
                  </a:ext>
                </a:extLst>
              </p:cNvPr>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2709;p45">
                <a:extLst>
                  <a:ext uri="{FF2B5EF4-FFF2-40B4-BE49-F238E27FC236}">
                    <a16:creationId xmlns:a16="http://schemas.microsoft.com/office/drawing/2014/main" id="{5B1C7C4F-B175-37CD-7CE1-D17C567FBBC1}"/>
                  </a:ext>
                </a:extLst>
              </p:cNvPr>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2710;p45">
                <a:extLst>
                  <a:ext uri="{FF2B5EF4-FFF2-40B4-BE49-F238E27FC236}">
                    <a16:creationId xmlns:a16="http://schemas.microsoft.com/office/drawing/2014/main" id="{52CC0DDB-6235-0D5A-C3F6-0260A07E53A8}"/>
                  </a:ext>
                </a:extLst>
              </p:cNvPr>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2711;p45">
                <a:extLst>
                  <a:ext uri="{FF2B5EF4-FFF2-40B4-BE49-F238E27FC236}">
                    <a16:creationId xmlns:a16="http://schemas.microsoft.com/office/drawing/2014/main" id="{7C40A557-DCB2-CF3E-F2D3-DFB851AFD206}"/>
                  </a:ext>
                </a:extLst>
              </p:cNvPr>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2712;p45">
                <a:extLst>
                  <a:ext uri="{FF2B5EF4-FFF2-40B4-BE49-F238E27FC236}">
                    <a16:creationId xmlns:a16="http://schemas.microsoft.com/office/drawing/2014/main" id="{73D15484-BEE5-1476-CFFE-CCBEC68B3760}"/>
                  </a:ext>
                </a:extLst>
              </p:cNvPr>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2713;p45">
                <a:extLst>
                  <a:ext uri="{FF2B5EF4-FFF2-40B4-BE49-F238E27FC236}">
                    <a16:creationId xmlns:a16="http://schemas.microsoft.com/office/drawing/2014/main" id="{9360D6D7-CB24-21FB-6D4D-083E2156F188}"/>
                  </a:ext>
                </a:extLst>
              </p:cNvPr>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2714;p45">
                <a:extLst>
                  <a:ext uri="{FF2B5EF4-FFF2-40B4-BE49-F238E27FC236}">
                    <a16:creationId xmlns:a16="http://schemas.microsoft.com/office/drawing/2014/main" id="{AADEF1A1-4423-8601-4FE2-6D806AFFAD93}"/>
                  </a:ext>
                </a:extLst>
              </p:cNvPr>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715;p45">
              <a:extLst>
                <a:ext uri="{FF2B5EF4-FFF2-40B4-BE49-F238E27FC236}">
                  <a16:creationId xmlns:a16="http://schemas.microsoft.com/office/drawing/2014/main" id="{21E71EAC-E873-92C2-B297-9DC1C901F25E}"/>
                </a:ext>
              </a:extLst>
            </p:cNvPr>
            <p:cNvSpPr/>
            <p:nvPr/>
          </p:nvSpPr>
          <p:spPr>
            <a:xfrm>
              <a:off x="7379802" y="2174552"/>
              <a:ext cx="423166" cy="165915"/>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716;p45">
              <a:extLst>
                <a:ext uri="{FF2B5EF4-FFF2-40B4-BE49-F238E27FC236}">
                  <a16:creationId xmlns:a16="http://schemas.microsoft.com/office/drawing/2014/main" id="{F6A576B5-7730-B28A-D1C8-673D3F4285D0}"/>
                </a:ext>
              </a:extLst>
            </p:cNvPr>
            <p:cNvSpPr/>
            <p:nvPr/>
          </p:nvSpPr>
          <p:spPr>
            <a:xfrm>
              <a:off x="8240247" y="1261064"/>
              <a:ext cx="108447" cy="108388"/>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17;p45">
              <a:extLst>
                <a:ext uri="{FF2B5EF4-FFF2-40B4-BE49-F238E27FC236}">
                  <a16:creationId xmlns:a16="http://schemas.microsoft.com/office/drawing/2014/main" id="{D54DA234-4105-97D1-7EE0-40835393DDEF}"/>
                </a:ext>
              </a:extLst>
            </p:cNvPr>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18;p45">
              <a:extLst>
                <a:ext uri="{FF2B5EF4-FFF2-40B4-BE49-F238E27FC236}">
                  <a16:creationId xmlns:a16="http://schemas.microsoft.com/office/drawing/2014/main" id="{83A14060-D567-CD31-611D-2858F3D46B18}"/>
                </a:ext>
              </a:extLst>
            </p:cNvPr>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19;p45">
              <a:extLst>
                <a:ext uri="{FF2B5EF4-FFF2-40B4-BE49-F238E27FC236}">
                  <a16:creationId xmlns:a16="http://schemas.microsoft.com/office/drawing/2014/main" id="{CAFAC55E-B603-FDB0-A293-3C1E3EE238A4}"/>
                </a:ext>
              </a:extLst>
            </p:cNvPr>
            <p:cNvSpPr/>
            <p:nvPr/>
          </p:nvSpPr>
          <p:spPr>
            <a:xfrm>
              <a:off x="8286210" y="1697806"/>
              <a:ext cx="47143" cy="47674"/>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20;p45">
              <a:extLst>
                <a:ext uri="{FF2B5EF4-FFF2-40B4-BE49-F238E27FC236}">
                  <a16:creationId xmlns:a16="http://schemas.microsoft.com/office/drawing/2014/main" id="{629D07A8-D6E5-CFE6-F4DE-158462FA603D}"/>
                </a:ext>
              </a:extLst>
            </p:cNvPr>
            <p:cNvSpPr/>
            <p:nvPr/>
          </p:nvSpPr>
          <p:spPr>
            <a:xfrm>
              <a:off x="6843404" y="1371577"/>
              <a:ext cx="517865" cy="515682"/>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21;p45">
              <a:extLst>
                <a:ext uri="{FF2B5EF4-FFF2-40B4-BE49-F238E27FC236}">
                  <a16:creationId xmlns:a16="http://schemas.microsoft.com/office/drawing/2014/main" id="{CA594DAB-7E0B-4ED2-C6D3-4AAB38E28719}"/>
                </a:ext>
              </a:extLst>
            </p:cNvPr>
            <p:cNvSpPr/>
            <p:nvPr/>
          </p:nvSpPr>
          <p:spPr>
            <a:xfrm>
              <a:off x="7134585" y="1285137"/>
              <a:ext cx="959027" cy="662893"/>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22;p45">
              <a:extLst>
                <a:ext uri="{FF2B5EF4-FFF2-40B4-BE49-F238E27FC236}">
                  <a16:creationId xmlns:a16="http://schemas.microsoft.com/office/drawing/2014/main" id="{FAB577ED-1360-7D1F-9D8E-86D0F113C798}"/>
                </a:ext>
              </a:extLst>
            </p:cNvPr>
            <p:cNvSpPr/>
            <p:nvPr/>
          </p:nvSpPr>
          <p:spPr>
            <a:xfrm>
              <a:off x="7131340" y="1281833"/>
              <a:ext cx="965576" cy="670032"/>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23;p45">
              <a:extLst>
                <a:ext uri="{FF2B5EF4-FFF2-40B4-BE49-F238E27FC236}">
                  <a16:creationId xmlns:a16="http://schemas.microsoft.com/office/drawing/2014/main" id="{E620FEA1-61D0-9885-9B6A-A2D03B23E17C}"/>
                </a:ext>
              </a:extLst>
            </p:cNvPr>
            <p:cNvSpPr/>
            <p:nvPr/>
          </p:nvSpPr>
          <p:spPr>
            <a:xfrm>
              <a:off x="7204681" y="1349156"/>
              <a:ext cx="818837" cy="535389"/>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24;p45">
              <a:extLst>
                <a:ext uri="{FF2B5EF4-FFF2-40B4-BE49-F238E27FC236}">
                  <a16:creationId xmlns:a16="http://schemas.microsoft.com/office/drawing/2014/main" id="{DBD46AC7-7102-1A74-22A7-6419F6F76245}"/>
                </a:ext>
              </a:extLst>
            </p:cNvPr>
            <p:cNvSpPr/>
            <p:nvPr/>
          </p:nvSpPr>
          <p:spPr>
            <a:xfrm>
              <a:off x="7201376" y="1345320"/>
              <a:ext cx="825445" cy="542469"/>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25;p45">
              <a:extLst>
                <a:ext uri="{FF2B5EF4-FFF2-40B4-BE49-F238E27FC236}">
                  <a16:creationId xmlns:a16="http://schemas.microsoft.com/office/drawing/2014/main" id="{AE689067-190A-6128-81A7-CDAE93D4C4EB}"/>
                </a:ext>
              </a:extLst>
            </p:cNvPr>
            <p:cNvSpPr/>
            <p:nvPr/>
          </p:nvSpPr>
          <p:spPr>
            <a:xfrm>
              <a:off x="7201376" y="1512300"/>
              <a:ext cx="6608" cy="180666"/>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26;p45">
              <a:extLst>
                <a:ext uri="{FF2B5EF4-FFF2-40B4-BE49-F238E27FC236}">
                  <a16:creationId xmlns:a16="http://schemas.microsoft.com/office/drawing/2014/main" id="{5C0361FD-581F-D90A-82C7-9E8A234F3E3A}"/>
                </a:ext>
              </a:extLst>
            </p:cNvPr>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27;p45">
              <a:extLst>
                <a:ext uri="{FF2B5EF4-FFF2-40B4-BE49-F238E27FC236}">
                  <a16:creationId xmlns:a16="http://schemas.microsoft.com/office/drawing/2014/main" id="{A0BE34EB-E171-D2B1-2911-A4671F78228E}"/>
                </a:ext>
              </a:extLst>
            </p:cNvPr>
            <p:cNvSpPr/>
            <p:nvPr/>
          </p:nvSpPr>
          <p:spPr>
            <a:xfrm>
              <a:off x="6977518" y="1943023"/>
              <a:ext cx="1272625" cy="86026"/>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28;p45">
              <a:extLst>
                <a:ext uri="{FF2B5EF4-FFF2-40B4-BE49-F238E27FC236}">
                  <a16:creationId xmlns:a16="http://schemas.microsoft.com/office/drawing/2014/main" id="{9831D011-C943-5DE7-C59D-2B4DF4DFCFAE}"/>
                </a:ext>
              </a:extLst>
            </p:cNvPr>
            <p:cNvSpPr/>
            <p:nvPr/>
          </p:nvSpPr>
          <p:spPr>
            <a:xfrm>
              <a:off x="6974214" y="1939778"/>
              <a:ext cx="1279764" cy="92516"/>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29;p45">
              <a:extLst>
                <a:ext uri="{FF2B5EF4-FFF2-40B4-BE49-F238E27FC236}">
                  <a16:creationId xmlns:a16="http://schemas.microsoft.com/office/drawing/2014/main" id="{D8BEAF9B-720F-6C1E-80DA-0C336EDE3CB8}"/>
                </a:ext>
              </a:extLst>
            </p:cNvPr>
            <p:cNvSpPr/>
            <p:nvPr/>
          </p:nvSpPr>
          <p:spPr>
            <a:xfrm>
              <a:off x="6986251" y="2005449"/>
              <a:ext cx="1255160"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0;p45">
              <a:extLst>
                <a:ext uri="{FF2B5EF4-FFF2-40B4-BE49-F238E27FC236}">
                  <a16:creationId xmlns:a16="http://schemas.microsoft.com/office/drawing/2014/main" id="{8865DFF3-12D9-EF0F-7741-29CD6006BCD8}"/>
                </a:ext>
              </a:extLst>
            </p:cNvPr>
            <p:cNvSpPr/>
            <p:nvPr/>
          </p:nvSpPr>
          <p:spPr>
            <a:xfrm>
              <a:off x="7492557" y="1948511"/>
              <a:ext cx="243090"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31;p45">
              <a:extLst>
                <a:ext uri="{FF2B5EF4-FFF2-40B4-BE49-F238E27FC236}">
                  <a16:creationId xmlns:a16="http://schemas.microsoft.com/office/drawing/2014/main" id="{EB11D17D-37DE-CF9C-6AE3-749B1A47D21F}"/>
                </a:ext>
              </a:extLst>
            </p:cNvPr>
            <p:cNvSpPr/>
            <p:nvPr/>
          </p:nvSpPr>
          <p:spPr>
            <a:xfrm>
              <a:off x="7489253" y="1945206"/>
              <a:ext cx="249699" cy="33454"/>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32;p45">
              <a:extLst>
                <a:ext uri="{FF2B5EF4-FFF2-40B4-BE49-F238E27FC236}">
                  <a16:creationId xmlns:a16="http://schemas.microsoft.com/office/drawing/2014/main" id="{42866EED-905A-9B29-8B3E-B356907A80CA}"/>
                </a:ext>
              </a:extLst>
            </p:cNvPr>
            <p:cNvSpPr/>
            <p:nvPr/>
          </p:nvSpPr>
          <p:spPr>
            <a:xfrm>
              <a:off x="7368297" y="1450405"/>
              <a:ext cx="438507" cy="375551"/>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33;p45">
              <a:extLst>
                <a:ext uri="{FF2B5EF4-FFF2-40B4-BE49-F238E27FC236}">
                  <a16:creationId xmlns:a16="http://schemas.microsoft.com/office/drawing/2014/main" id="{A5E39A0D-E048-7B75-FD37-F5BBE2FDD4E8}"/>
                </a:ext>
              </a:extLst>
            </p:cNvPr>
            <p:cNvSpPr/>
            <p:nvPr/>
          </p:nvSpPr>
          <p:spPr>
            <a:xfrm>
              <a:off x="7397326" y="1420844"/>
              <a:ext cx="438507" cy="375551"/>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34;p45">
              <a:extLst>
                <a:ext uri="{FF2B5EF4-FFF2-40B4-BE49-F238E27FC236}">
                  <a16:creationId xmlns:a16="http://schemas.microsoft.com/office/drawing/2014/main" id="{8C3A2DC6-BBA1-18F4-A845-30AEE941CB29}"/>
                </a:ext>
              </a:extLst>
            </p:cNvPr>
            <p:cNvSpPr/>
            <p:nvPr/>
          </p:nvSpPr>
          <p:spPr>
            <a:xfrm>
              <a:off x="7394022" y="1417599"/>
              <a:ext cx="445646" cy="382100"/>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35;p45">
              <a:extLst>
                <a:ext uri="{FF2B5EF4-FFF2-40B4-BE49-F238E27FC236}">
                  <a16:creationId xmlns:a16="http://schemas.microsoft.com/office/drawing/2014/main" id="{990A77C5-0E21-70BA-96B8-28993CF3DC65}"/>
                </a:ext>
              </a:extLst>
            </p:cNvPr>
            <p:cNvSpPr/>
            <p:nvPr/>
          </p:nvSpPr>
          <p:spPr>
            <a:xfrm>
              <a:off x="7464649" y="1618446"/>
              <a:ext cx="302742"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36;p45">
              <a:extLst>
                <a:ext uri="{FF2B5EF4-FFF2-40B4-BE49-F238E27FC236}">
                  <a16:creationId xmlns:a16="http://schemas.microsoft.com/office/drawing/2014/main" id="{32C03F0C-0611-618F-EE56-6A79A6BFC3F8}"/>
                </a:ext>
              </a:extLst>
            </p:cNvPr>
            <p:cNvSpPr/>
            <p:nvPr/>
          </p:nvSpPr>
          <p:spPr>
            <a:xfrm>
              <a:off x="7461345" y="1615201"/>
              <a:ext cx="309881" cy="47084"/>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37;p45">
              <a:extLst>
                <a:ext uri="{FF2B5EF4-FFF2-40B4-BE49-F238E27FC236}">
                  <a16:creationId xmlns:a16="http://schemas.microsoft.com/office/drawing/2014/main" id="{6958D5D2-C850-C6C5-5C9E-586BB3E07BD1}"/>
                </a:ext>
              </a:extLst>
            </p:cNvPr>
            <p:cNvSpPr/>
            <p:nvPr/>
          </p:nvSpPr>
          <p:spPr>
            <a:xfrm>
              <a:off x="7497514" y="1629421"/>
              <a:ext cx="235420"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38;p45">
              <a:extLst>
                <a:ext uri="{FF2B5EF4-FFF2-40B4-BE49-F238E27FC236}">
                  <a16:creationId xmlns:a16="http://schemas.microsoft.com/office/drawing/2014/main" id="{B2FE77C5-94C8-1426-E426-533989DD8121}"/>
                </a:ext>
              </a:extLst>
            </p:cNvPr>
            <p:cNvSpPr/>
            <p:nvPr/>
          </p:nvSpPr>
          <p:spPr>
            <a:xfrm>
              <a:off x="7517221" y="1681934"/>
              <a:ext cx="198189"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39;p45">
              <a:extLst>
                <a:ext uri="{FF2B5EF4-FFF2-40B4-BE49-F238E27FC236}">
                  <a16:creationId xmlns:a16="http://schemas.microsoft.com/office/drawing/2014/main" id="{0F01292C-3620-6418-6949-320C3C74FF82}"/>
                </a:ext>
              </a:extLst>
            </p:cNvPr>
            <p:cNvSpPr/>
            <p:nvPr/>
          </p:nvSpPr>
          <p:spPr>
            <a:xfrm>
              <a:off x="7513917" y="1678689"/>
              <a:ext cx="204739" cy="30150"/>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40;p45">
              <a:extLst>
                <a:ext uri="{FF2B5EF4-FFF2-40B4-BE49-F238E27FC236}">
                  <a16:creationId xmlns:a16="http://schemas.microsoft.com/office/drawing/2014/main" id="{FA8A1978-EAD1-6A23-2F62-8201E747F569}"/>
                </a:ext>
              </a:extLst>
            </p:cNvPr>
            <p:cNvSpPr/>
            <p:nvPr/>
          </p:nvSpPr>
          <p:spPr>
            <a:xfrm>
              <a:off x="7557166" y="1687952"/>
              <a:ext cx="10974" cy="11564"/>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41;p45">
              <a:extLst>
                <a:ext uri="{FF2B5EF4-FFF2-40B4-BE49-F238E27FC236}">
                  <a16:creationId xmlns:a16="http://schemas.microsoft.com/office/drawing/2014/main" id="{67B2482C-41DB-5D23-6F85-73ABB043AFDF}"/>
                </a:ext>
              </a:extLst>
            </p:cNvPr>
            <p:cNvSpPr/>
            <p:nvPr/>
          </p:nvSpPr>
          <p:spPr>
            <a:xfrm>
              <a:off x="7579056" y="1687952"/>
              <a:ext cx="10974" cy="11564"/>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42;p45">
              <a:extLst>
                <a:ext uri="{FF2B5EF4-FFF2-40B4-BE49-F238E27FC236}">
                  <a16:creationId xmlns:a16="http://schemas.microsoft.com/office/drawing/2014/main" id="{73A26A14-2C74-0B4D-D18A-AA19F0410392}"/>
                </a:ext>
              </a:extLst>
            </p:cNvPr>
            <p:cNvSpPr/>
            <p:nvPr/>
          </p:nvSpPr>
          <p:spPr>
            <a:xfrm>
              <a:off x="7599294" y="1687952"/>
              <a:ext cx="11564" cy="11564"/>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43;p45">
              <a:extLst>
                <a:ext uri="{FF2B5EF4-FFF2-40B4-BE49-F238E27FC236}">
                  <a16:creationId xmlns:a16="http://schemas.microsoft.com/office/drawing/2014/main" id="{A35D39CD-4BAF-F4C9-1FF3-25F86648EEC6}"/>
                </a:ext>
              </a:extLst>
            </p:cNvPr>
            <p:cNvSpPr/>
            <p:nvPr/>
          </p:nvSpPr>
          <p:spPr>
            <a:xfrm>
              <a:off x="7621185" y="1687952"/>
              <a:ext cx="11564" cy="11564"/>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44;p45">
              <a:extLst>
                <a:ext uri="{FF2B5EF4-FFF2-40B4-BE49-F238E27FC236}">
                  <a16:creationId xmlns:a16="http://schemas.microsoft.com/office/drawing/2014/main" id="{431EF167-9EA9-8A9D-BAB0-D10262BE432A}"/>
                </a:ext>
              </a:extLst>
            </p:cNvPr>
            <p:cNvSpPr/>
            <p:nvPr/>
          </p:nvSpPr>
          <p:spPr>
            <a:xfrm>
              <a:off x="7642544" y="1687952"/>
              <a:ext cx="11564" cy="11564"/>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45;p45">
              <a:extLst>
                <a:ext uri="{FF2B5EF4-FFF2-40B4-BE49-F238E27FC236}">
                  <a16:creationId xmlns:a16="http://schemas.microsoft.com/office/drawing/2014/main" id="{85C3C170-7CB0-48C0-F859-C8B6A5B19E29}"/>
                </a:ext>
              </a:extLst>
            </p:cNvPr>
            <p:cNvSpPr/>
            <p:nvPr/>
          </p:nvSpPr>
          <p:spPr>
            <a:xfrm>
              <a:off x="7664434" y="1687952"/>
              <a:ext cx="11564" cy="11564"/>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46;p45">
              <a:extLst>
                <a:ext uri="{FF2B5EF4-FFF2-40B4-BE49-F238E27FC236}">
                  <a16:creationId xmlns:a16="http://schemas.microsoft.com/office/drawing/2014/main" id="{C01D7D56-613B-E919-BAAD-6CB7B344FAF2}"/>
                </a:ext>
              </a:extLst>
            </p:cNvPr>
            <p:cNvSpPr/>
            <p:nvPr/>
          </p:nvSpPr>
          <p:spPr>
            <a:xfrm>
              <a:off x="7552800" y="1465215"/>
              <a:ext cx="126442" cy="126501"/>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47;p45">
              <a:extLst>
                <a:ext uri="{FF2B5EF4-FFF2-40B4-BE49-F238E27FC236}">
                  <a16:creationId xmlns:a16="http://schemas.microsoft.com/office/drawing/2014/main" id="{51441D47-732A-7EB3-3CE8-47A5A845336A}"/>
                </a:ext>
              </a:extLst>
            </p:cNvPr>
            <p:cNvSpPr/>
            <p:nvPr/>
          </p:nvSpPr>
          <p:spPr>
            <a:xfrm>
              <a:off x="7549496" y="1461380"/>
              <a:ext cx="133582" cy="134172"/>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48;p45">
              <a:extLst>
                <a:ext uri="{FF2B5EF4-FFF2-40B4-BE49-F238E27FC236}">
                  <a16:creationId xmlns:a16="http://schemas.microsoft.com/office/drawing/2014/main" id="{6DDFA80D-0A99-D1BF-1F73-FA320E8BB07B}"/>
                </a:ext>
              </a:extLst>
            </p:cNvPr>
            <p:cNvSpPr/>
            <p:nvPr/>
          </p:nvSpPr>
          <p:spPr>
            <a:xfrm>
              <a:off x="7587789" y="1532007"/>
              <a:ext cx="56465" cy="28498"/>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9;p45">
              <a:extLst>
                <a:ext uri="{FF2B5EF4-FFF2-40B4-BE49-F238E27FC236}">
                  <a16:creationId xmlns:a16="http://schemas.microsoft.com/office/drawing/2014/main" id="{5AE69CEB-8C87-D046-00BC-4389022B9D33}"/>
                </a:ext>
              </a:extLst>
            </p:cNvPr>
            <p:cNvSpPr/>
            <p:nvPr/>
          </p:nvSpPr>
          <p:spPr>
            <a:xfrm>
              <a:off x="7584544" y="1528702"/>
              <a:ext cx="63546" cy="35106"/>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50;p45">
              <a:extLst>
                <a:ext uri="{FF2B5EF4-FFF2-40B4-BE49-F238E27FC236}">
                  <a16:creationId xmlns:a16="http://schemas.microsoft.com/office/drawing/2014/main" id="{3E695788-453C-8A89-8C33-585557E9860B}"/>
                </a:ext>
              </a:extLst>
            </p:cNvPr>
            <p:cNvSpPr/>
            <p:nvPr/>
          </p:nvSpPr>
          <p:spPr>
            <a:xfrm>
              <a:off x="7600415" y="1496428"/>
              <a:ext cx="31802" cy="31802"/>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51;p45">
              <a:extLst>
                <a:ext uri="{FF2B5EF4-FFF2-40B4-BE49-F238E27FC236}">
                  <a16:creationId xmlns:a16="http://schemas.microsoft.com/office/drawing/2014/main" id="{FAB65D02-F1D1-38C6-96B3-003F14937F85}"/>
                </a:ext>
              </a:extLst>
            </p:cNvPr>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52;p45">
              <a:extLst>
                <a:ext uri="{FF2B5EF4-FFF2-40B4-BE49-F238E27FC236}">
                  <a16:creationId xmlns:a16="http://schemas.microsoft.com/office/drawing/2014/main" id="{50851BEF-530E-C083-0555-BF906FF63C03}"/>
                </a:ext>
              </a:extLst>
            </p:cNvPr>
            <p:cNvSpPr/>
            <p:nvPr/>
          </p:nvSpPr>
          <p:spPr>
            <a:xfrm>
              <a:off x="7569203" y="1724121"/>
              <a:ext cx="93637" cy="29029"/>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53;p45">
              <a:extLst>
                <a:ext uri="{FF2B5EF4-FFF2-40B4-BE49-F238E27FC236}">
                  <a16:creationId xmlns:a16="http://schemas.microsoft.com/office/drawing/2014/main" id="{C379DCF5-EBE0-8F73-3FD5-69372FE9BB88}"/>
                </a:ext>
              </a:extLst>
            </p:cNvPr>
            <p:cNvSpPr/>
            <p:nvPr/>
          </p:nvSpPr>
          <p:spPr>
            <a:xfrm>
              <a:off x="7565898" y="1720817"/>
              <a:ext cx="100245"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54;p45">
              <a:extLst>
                <a:ext uri="{FF2B5EF4-FFF2-40B4-BE49-F238E27FC236}">
                  <a16:creationId xmlns:a16="http://schemas.microsoft.com/office/drawing/2014/main" id="{00E22C85-60D8-1411-27C0-75B76C48979F}"/>
                </a:ext>
              </a:extLst>
            </p:cNvPr>
            <p:cNvSpPr/>
            <p:nvPr/>
          </p:nvSpPr>
          <p:spPr>
            <a:xfrm>
              <a:off x="6772246" y="1753682"/>
              <a:ext cx="559993" cy="977022"/>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5;p45">
              <a:extLst>
                <a:ext uri="{FF2B5EF4-FFF2-40B4-BE49-F238E27FC236}">
                  <a16:creationId xmlns:a16="http://schemas.microsoft.com/office/drawing/2014/main" id="{698A8B25-097D-AF5B-4477-92D5771AF46D}"/>
                </a:ext>
              </a:extLst>
            </p:cNvPr>
            <p:cNvSpPr/>
            <p:nvPr/>
          </p:nvSpPr>
          <p:spPr>
            <a:xfrm>
              <a:off x="6731179" y="1693971"/>
              <a:ext cx="559993" cy="995726"/>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56;p45">
              <a:extLst>
                <a:ext uri="{FF2B5EF4-FFF2-40B4-BE49-F238E27FC236}">
                  <a16:creationId xmlns:a16="http://schemas.microsoft.com/office/drawing/2014/main" id="{258451B6-FBD6-1E3B-5BE8-E2D81AFE15A9}"/>
                </a:ext>
              </a:extLst>
            </p:cNvPr>
            <p:cNvSpPr/>
            <p:nvPr/>
          </p:nvSpPr>
          <p:spPr>
            <a:xfrm>
              <a:off x="6727934" y="1690725"/>
              <a:ext cx="566542" cy="1002216"/>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57;p45">
              <a:extLst>
                <a:ext uri="{FF2B5EF4-FFF2-40B4-BE49-F238E27FC236}">
                  <a16:creationId xmlns:a16="http://schemas.microsoft.com/office/drawing/2014/main" id="{FA078BF7-CF5F-AAC6-0C6C-2EA917DE9ED0}"/>
                </a:ext>
              </a:extLst>
            </p:cNvPr>
            <p:cNvSpPr/>
            <p:nvPr/>
          </p:nvSpPr>
          <p:spPr>
            <a:xfrm>
              <a:off x="6732301" y="1693971"/>
              <a:ext cx="558341" cy="80538"/>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58;p45">
              <a:extLst>
                <a:ext uri="{FF2B5EF4-FFF2-40B4-BE49-F238E27FC236}">
                  <a16:creationId xmlns:a16="http://schemas.microsoft.com/office/drawing/2014/main" id="{F00F5B41-E303-90D6-84AE-28DDFB20FF1F}"/>
                </a:ext>
              </a:extLst>
            </p:cNvPr>
            <p:cNvSpPr/>
            <p:nvPr/>
          </p:nvSpPr>
          <p:spPr>
            <a:xfrm>
              <a:off x="6728465" y="1690725"/>
              <a:ext cx="565480" cy="87088"/>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9;p45">
              <a:extLst>
                <a:ext uri="{FF2B5EF4-FFF2-40B4-BE49-F238E27FC236}">
                  <a16:creationId xmlns:a16="http://schemas.microsoft.com/office/drawing/2014/main" id="{80FC417E-A601-D76D-BCDA-6CA240DBFA15}"/>
                </a:ext>
              </a:extLst>
            </p:cNvPr>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0;p45">
              <a:extLst>
                <a:ext uri="{FF2B5EF4-FFF2-40B4-BE49-F238E27FC236}">
                  <a16:creationId xmlns:a16="http://schemas.microsoft.com/office/drawing/2014/main" id="{4EC98E04-8828-B4FD-CD47-8D0E48DF55A7}"/>
                </a:ext>
              </a:extLst>
            </p:cNvPr>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61;p45">
              <a:extLst>
                <a:ext uri="{FF2B5EF4-FFF2-40B4-BE49-F238E27FC236}">
                  <a16:creationId xmlns:a16="http://schemas.microsoft.com/office/drawing/2014/main" id="{740C05D4-1E4C-FD95-6B96-49DE8DCD2998}"/>
                </a:ext>
              </a:extLst>
            </p:cNvPr>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62;p45">
              <a:extLst>
                <a:ext uri="{FF2B5EF4-FFF2-40B4-BE49-F238E27FC236}">
                  <a16:creationId xmlns:a16="http://schemas.microsoft.com/office/drawing/2014/main" id="{55A722C0-B063-1832-643C-0E95EC535AFE}"/>
                </a:ext>
              </a:extLst>
            </p:cNvPr>
            <p:cNvSpPr/>
            <p:nvPr/>
          </p:nvSpPr>
          <p:spPr>
            <a:xfrm>
              <a:off x="6820392" y="1885023"/>
              <a:ext cx="176889"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3;p45">
              <a:extLst>
                <a:ext uri="{FF2B5EF4-FFF2-40B4-BE49-F238E27FC236}">
                  <a16:creationId xmlns:a16="http://schemas.microsoft.com/office/drawing/2014/main" id="{26338A4E-C2BA-066B-B159-181BD616E20D}"/>
                </a:ext>
              </a:extLst>
            </p:cNvPr>
            <p:cNvSpPr/>
            <p:nvPr/>
          </p:nvSpPr>
          <p:spPr>
            <a:xfrm>
              <a:off x="7032804" y="1885023"/>
              <a:ext cx="67912"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64;p45">
              <a:extLst>
                <a:ext uri="{FF2B5EF4-FFF2-40B4-BE49-F238E27FC236}">
                  <a16:creationId xmlns:a16="http://schemas.microsoft.com/office/drawing/2014/main" id="{6E0040C5-DACD-E0BF-1687-D15E99753639}"/>
                </a:ext>
              </a:extLst>
            </p:cNvPr>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65;p45">
              <a:extLst>
                <a:ext uri="{FF2B5EF4-FFF2-40B4-BE49-F238E27FC236}">
                  <a16:creationId xmlns:a16="http://schemas.microsoft.com/office/drawing/2014/main" id="{47B3B056-6B34-A57F-4383-3976A36604F4}"/>
                </a:ext>
              </a:extLst>
            </p:cNvPr>
            <p:cNvSpPr/>
            <p:nvPr/>
          </p:nvSpPr>
          <p:spPr>
            <a:xfrm>
              <a:off x="7027848" y="2016364"/>
              <a:ext cx="176889"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66;p45">
              <a:extLst>
                <a:ext uri="{FF2B5EF4-FFF2-40B4-BE49-F238E27FC236}">
                  <a16:creationId xmlns:a16="http://schemas.microsoft.com/office/drawing/2014/main" id="{3DCF5C59-917A-E8B1-035A-DE6C8ECA6C4F}"/>
                </a:ext>
              </a:extLst>
            </p:cNvPr>
            <p:cNvSpPr/>
            <p:nvPr/>
          </p:nvSpPr>
          <p:spPr>
            <a:xfrm>
              <a:off x="6924415" y="2016364"/>
              <a:ext cx="67912"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67;p45">
              <a:extLst>
                <a:ext uri="{FF2B5EF4-FFF2-40B4-BE49-F238E27FC236}">
                  <a16:creationId xmlns:a16="http://schemas.microsoft.com/office/drawing/2014/main" id="{6B8C9439-E66F-82E9-0552-4230CEC0C8AB}"/>
                </a:ext>
              </a:extLst>
            </p:cNvPr>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8;p45">
              <a:extLst>
                <a:ext uri="{FF2B5EF4-FFF2-40B4-BE49-F238E27FC236}">
                  <a16:creationId xmlns:a16="http://schemas.microsoft.com/office/drawing/2014/main" id="{2F1A37A7-7084-9705-221B-CF705561AB15}"/>
                </a:ext>
              </a:extLst>
            </p:cNvPr>
            <p:cNvSpPr/>
            <p:nvPr/>
          </p:nvSpPr>
          <p:spPr>
            <a:xfrm>
              <a:off x="6820392" y="1950163"/>
              <a:ext cx="94227"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9;p45">
              <a:extLst>
                <a:ext uri="{FF2B5EF4-FFF2-40B4-BE49-F238E27FC236}">
                  <a16:creationId xmlns:a16="http://schemas.microsoft.com/office/drawing/2014/main" id="{C8A3970D-CEB5-A9A5-8F7F-D7E3073E80CA}"/>
                </a:ext>
              </a:extLst>
            </p:cNvPr>
            <p:cNvSpPr/>
            <p:nvPr/>
          </p:nvSpPr>
          <p:spPr>
            <a:xfrm>
              <a:off x="6945184" y="1950163"/>
              <a:ext cx="155531"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70;p45">
              <a:extLst>
                <a:ext uri="{FF2B5EF4-FFF2-40B4-BE49-F238E27FC236}">
                  <a16:creationId xmlns:a16="http://schemas.microsoft.com/office/drawing/2014/main" id="{321AE65B-30A1-08DF-23AD-8BBA0CAF1CA1}"/>
                </a:ext>
              </a:extLst>
            </p:cNvPr>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71;p45">
              <a:extLst>
                <a:ext uri="{FF2B5EF4-FFF2-40B4-BE49-F238E27FC236}">
                  <a16:creationId xmlns:a16="http://schemas.microsoft.com/office/drawing/2014/main" id="{7AD37894-30A6-B2A5-A83B-78F4DB0FAC26}"/>
                </a:ext>
              </a:extLst>
            </p:cNvPr>
            <p:cNvSpPr/>
            <p:nvPr/>
          </p:nvSpPr>
          <p:spPr>
            <a:xfrm>
              <a:off x="6820392" y="2074955"/>
              <a:ext cx="176889"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72;p45">
              <a:extLst>
                <a:ext uri="{FF2B5EF4-FFF2-40B4-BE49-F238E27FC236}">
                  <a16:creationId xmlns:a16="http://schemas.microsoft.com/office/drawing/2014/main" id="{EEB0F853-11CF-0F09-1715-62A452076BFA}"/>
                </a:ext>
              </a:extLst>
            </p:cNvPr>
            <p:cNvSpPr/>
            <p:nvPr/>
          </p:nvSpPr>
          <p:spPr>
            <a:xfrm>
              <a:off x="7032804" y="2074955"/>
              <a:ext cx="67912"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73;p45">
              <a:extLst>
                <a:ext uri="{FF2B5EF4-FFF2-40B4-BE49-F238E27FC236}">
                  <a16:creationId xmlns:a16="http://schemas.microsoft.com/office/drawing/2014/main" id="{4C23D9F1-5E68-3A27-9369-8A84534D5F49}"/>
                </a:ext>
              </a:extLst>
            </p:cNvPr>
            <p:cNvSpPr/>
            <p:nvPr/>
          </p:nvSpPr>
          <p:spPr>
            <a:xfrm>
              <a:off x="6820392" y="2286245"/>
              <a:ext cx="176889"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2774;p45">
              <a:extLst>
                <a:ext uri="{FF2B5EF4-FFF2-40B4-BE49-F238E27FC236}">
                  <a16:creationId xmlns:a16="http://schemas.microsoft.com/office/drawing/2014/main" id="{8C702E3E-E918-6D44-71A3-4E6DC8175E32}"/>
                </a:ext>
              </a:extLst>
            </p:cNvPr>
            <p:cNvSpPr/>
            <p:nvPr/>
          </p:nvSpPr>
          <p:spPr>
            <a:xfrm>
              <a:off x="7032804" y="2286245"/>
              <a:ext cx="67912"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2775;p45">
              <a:extLst>
                <a:ext uri="{FF2B5EF4-FFF2-40B4-BE49-F238E27FC236}">
                  <a16:creationId xmlns:a16="http://schemas.microsoft.com/office/drawing/2014/main" id="{08C964F2-9E7F-E146-FB1F-C6F54529C169}"/>
                </a:ext>
              </a:extLst>
            </p:cNvPr>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2776;p45">
              <a:extLst>
                <a:ext uri="{FF2B5EF4-FFF2-40B4-BE49-F238E27FC236}">
                  <a16:creationId xmlns:a16="http://schemas.microsoft.com/office/drawing/2014/main" id="{ECA64FE4-AE04-8ACF-1B41-43B2C7600A18}"/>
                </a:ext>
              </a:extLst>
            </p:cNvPr>
            <p:cNvSpPr/>
            <p:nvPr/>
          </p:nvSpPr>
          <p:spPr>
            <a:xfrm>
              <a:off x="7027848" y="2206886"/>
              <a:ext cx="176889"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2777;p45">
              <a:extLst>
                <a:ext uri="{FF2B5EF4-FFF2-40B4-BE49-F238E27FC236}">
                  <a16:creationId xmlns:a16="http://schemas.microsoft.com/office/drawing/2014/main" id="{A839C7F0-C982-DFB5-B398-29AD6FBBDD84}"/>
                </a:ext>
              </a:extLst>
            </p:cNvPr>
            <p:cNvSpPr/>
            <p:nvPr/>
          </p:nvSpPr>
          <p:spPr>
            <a:xfrm>
              <a:off x="6924415" y="2206886"/>
              <a:ext cx="67912"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2778;p45">
              <a:extLst>
                <a:ext uri="{FF2B5EF4-FFF2-40B4-BE49-F238E27FC236}">
                  <a16:creationId xmlns:a16="http://schemas.microsoft.com/office/drawing/2014/main" id="{0EEE1F93-23C7-37FC-7CB2-3E0831102B08}"/>
                </a:ext>
              </a:extLst>
            </p:cNvPr>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2779;p45">
              <a:extLst>
                <a:ext uri="{FF2B5EF4-FFF2-40B4-BE49-F238E27FC236}">
                  <a16:creationId xmlns:a16="http://schemas.microsoft.com/office/drawing/2014/main" id="{B1885211-B650-395E-03BD-3B386DFA8935}"/>
                </a:ext>
              </a:extLst>
            </p:cNvPr>
            <p:cNvSpPr/>
            <p:nvPr/>
          </p:nvSpPr>
          <p:spPr>
            <a:xfrm>
              <a:off x="7123669" y="2357403"/>
              <a:ext cx="67381"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780;p45">
              <a:extLst>
                <a:ext uri="{FF2B5EF4-FFF2-40B4-BE49-F238E27FC236}">
                  <a16:creationId xmlns:a16="http://schemas.microsoft.com/office/drawing/2014/main" id="{6A4020B5-F953-067C-29F4-AA7302B16C30}"/>
                </a:ext>
              </a:extLst>
            </p:cNvPr>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781;p45">
              <a:extLst>
                <a:ext uri="{FF2B5EF4-FFF2-40B4-BE49-F238E27FC236}">
                  <a16:creationId xmlns:a16="http://schemas.microsoft.com/office/drawing/2014/main" id="{88628C35-650F-90A3-4F6F-8831E3A55262}"/>
                </a:ext>
              </a:extLst>
            </p:cNvPr>
            <p:cNvSpPr/>
            <p:nvPr/>
          </p:nvSpPr>
          <p:spPr>
            <a:xfrm>
              <a:off x="6820392" y="2140094"/>
              <a:ext cx="94227"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782;p45">
              <a:extLst>
                <a:ext uri="{FF2B5EF4-FFF2-40B4-BE49-F238E27FC236}">
                  <a16:creationId xmlns:a16="http://schemas.microsoft.com/office/drawing/2014/main" id="{1D297E87-8BD2-B218-BD6B-CF072A7FBDB9}"/>
                </a:ext>
              </a:extLst>
            </p:cNvPr>
            <p:cNvSpPr/>
            <p:nvPr/>
          </p:nvSpPr>
          <p:spPr>
            <a:xfrm>
              <a:off x="6945184" y="2140094"/>
              <a:ext cx="155531"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783;p45">
              <a:extLst>
                <a:ext uri="{FF2B5EF4-FFF2-40B4-BE49-F238E27FC236}">
                  <a16:creationId xmlns:a16="http://schemas.microsoft.com/office/drawing/2014/main" id="{6403FE2D-34F1-EB6A-DB06-BC0D81BBAEE2}"/>
                </a:ext>
              </a:extLst>
            </p:cNvPr>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784;p45">
              <a:extLst>
                <a:ext uri="{FF2B5EF4-FFF2-40B4-BE49-F238E27FC236}">
                  <a16:creationId xmlns:a16="http://schemas.microsoft.com/office/drawing/2014/main" id="{684E07B5-A146-FC4E-418C-0AACE5F72F99}"/>
                </a:ext>
              </a:extLst>
            </p:cNvPr>
            <p:cNvSpPr/>
            <p:nvPr/>
          </p:nvSpPr>
          <p:spPr>
            <a:xfrm>
              <a:off x="7017994" y="2427440"/>
              <a:ext cx="155531"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785;p45">
              <a:extLst>
                <a:ext uri="{FF2B5EF4-FFF2-40B4-BE49-F238E27FC236}">
                  <a16:creationId xmlns:a16="http://schemas.microsoft.com/office/drawing/2014/main" id="{6DC2B4F2-C710-FE58-01A6-870B3EFE7868}"/>
                </a:ext>
              </a:extLst>
            </p:cNvPr>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786;p45">
              <a:extLst>
                <a:ext uri="{FF2B5EF4-FFF2-40B4-BE49-F238E27FC236}">
                  <a16:creationId xmlns:a16="http://schemas.microsoft.com/office/drawing/2014/main" id="{BEFD36FE-3A2D-6615-9724-D08073BA87D5}"/>
                </a:ext>
              </a:extLst>
            </p:cNvPr>
            <p:cNvSpPr/>
            <p:nvPr/>
          </p:nvSpPr>
          <p:spPr>
            <a:xfrm>
              <a:off x="7433436" y="2415403"/>
              <a:ext cx="731867" cy="521700"/>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787;p45">
              <a:extLst>
                <a:ext uri="{FF2B5EF4-FFF2-40B4-BE49-F238E27FC236}">
                  <a16:creationId xmlns:a16="http://schemas.microsoft.com/office/drawing/2014/main" id="{E66FF35B-8C71-F246-F5CF-BF694EC9A667}"/>
                </a:ext>
              </a:extLst>
            </p:cNvPr>
            <p:cNvSpPr/>
            <p:nvPr/>
          </p:nvSpPr>
          <p:spPr>
            <a:xfrm>
              <a:off x="7430191" y="2412099"/>
              <a:ext cx="738947" cy="52883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788;p45">
              <a:extLst>
                <a:ext uri="{FF2B5EF4-FFF2-40B4-BE49-F238E27FC236}">
                  <a16:creationId xmlns:a16="http://schemas.microsoft.com/office/drawing/2014/main" id="{30B5D473-5692-91E5-9098-F8815DDA1AC1}"/>
                </a:ext>
              </a:extLst>
            </p:cNvPr>
            <p:cNvSpPr/>
            <p:nvPr/>
          </p:nvSpPr>
          <p:spPr>
            <a:xfrm>
              <a:off x="7474502" y="2375989"/>
              <a:ext cx="731867" cy="8820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789;p45">
              <a:extLst>
                <a:ext uri="{FF2B5EF4-FFF2-40B4-BE49-F238E27FC236}">
                  <a16:creationId xmlns:a16="http://schemas.microsoft.com/office/drawing/2014/main" id="{4C290212-60A4-8FB5-2998-592B17B2CEE1}"/>
                </a:ext>
              </a:extLst>
            </p:cNvPr>
            <p:cNvSpPr/>
            <p:nvPr/>
          </p:nvSpPr>
          <p:spPr>
            <a:xfrm>
              <a:off x="7471198" y="2372685"/>
              <a:ext cx="738475" cy="94758"/>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790;p45">
              <a:extLst>
                <a:ext uri="{FF2B5EF4-FFF2-40B4-BE49-F238E27FC236}">
                  <a16:creationId xmlns:a16="http://schemas.microsoft.com/office/drawing/2014/main" id="{ABBD03E7-A29A-DDD2-EF23-76F25763F95A}"/>
                </a:ext>
              </a:extLst>
            </p:cNvPr>
            <p:cNvSpPr/>
            <p:nvPr/>
          </p:nvSpPr>
          <p:spPr>
            <a:xfrm>
              <a:off x="7553862" y="2401715"/>
              <a:ext cx="33454" cy="33985"/>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791;p45">
              <a:extLst>
                <a:ext uri="{FF2B5EF4-FFF2-40B4-BE49-F238E27FC236}">
                  <a16:creationId xmlns:a16="http://schemas.microsoft.com/office/drawing/2014/main" id="{423FF728-8D32-FE7B-A8DA-7C518E786528}"/>
                </a:ext>
              </a:extLst>
            </p:cNvPr>
            <p:cNvSpPr/>
            <p:nvPr/>
          </p:nvSpPr>
          <p:spPr>
            <a:xfrm>
              <a:off x="7606434" y="2401715"/>
              <a:ext cx="33985" cy="33985"/>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792;p45">
              <a:extLst>
                <a:ext uri="{FF2B5EF4-FFF2-40B4-BE49-F238E27FC236}">
                  <a16:creationId xmlns:a16="http://schemas.microsoft.com/office/drawing/2014/main" id="{6AEA3B19-BBB0-86AC-74D4-BA2244B32ACD}"/>
                </a:ext>
              </a:extLst>
            </p:cNvPr>
            <p:cNvSpPr/>
            <p:nvPr/>
          </p:nvSpPr>
          <p:spPr>
            <a:xfrm>
              <a:off x="7501349" y="2401715"/>
              <a:ext cx="33985" cy="33985"/>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2793;p45">
              <a:extLst>
                <a:ext uri="{FF2B5EF4-FFF2-40B4-BE49-F238E27FC236}">
                  <a16:creationId xmlns:a16="http://schemas.microsoft.com/office/drawing/2014/main" id="{77C62305-9CDA-2E1E-E9B0-515E1F4551AD}"/>
                </a:ext>
              </a:extLst>
            </p:cNvPr>
            <p:cNvSpPr/>
            <p:nvPr/>
          </p:nvSpPr>
          <p:spPr>
            <a:xfrm>
              <a:off x="7473971" y="2464140"/>
              <a:ext cx="732398" cy="430246"/>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2794;p45">
              <a:extLst>
                <a:ext uri="{FF2B5EF4-FFF2-40B4-BE49-F238E27FC236}">
                  <a16:creationId xmlns:a16="http://schemas.microsoft.com/office/drawing/2014/main" id="{14863DCE-EB6B-F2E4-628A-F87B4F61DD18}"/>
                </a:ext>
              </a:extLst>
            </p:cNvPr>
            <p:cNvSpPr/>
            <p:nvPr/>
          </p:nvSpPr>
          <p:spPr>
            <a:xfrm>
              <a:off x="7470667" y="2460305"/>
              <a:ext cx="739006" cy="437386"/>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2795;p45">
              <a:extLst>
                <a:ext uri="{FF2B5EF4-FFF2-40B4-BE49-F238E27FC236}">
                  <a16:creationId xmlns:a16="http://schemas.microsoft.com/office/drawing/2014/main" id="{05991F2F-2A68-422C-1495-958CA4DEE892}"/>
                </a:ext>
              </a:extLst>
            </p:cNvPr>
            <p:cNvSpPr/>
            <p:nvPr/>
          </p:nvSpPr>
          <p:spPr>
            <a:xfrm>
              <a:off x="7778310" y="2564859"/>
              <a:ext cx="336078"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2796;p45">
              <a:extLst>
                <a:ext uri="{FF2B5EF4-FFF2-40B4-BE49-F238E27FC236}">
                  <a16:creationId xmlns:a16="http://schemas.microsoft.com/office/drawing/2014/main" id="{26476270-E35C-A4B6-EBDE-F4E08E289D6E}"/>
                </a:ext>
              </a:extLst>
            </p:cNvPr>
            <p:cNvSpPr/>
            <p:nvPr/>
          </p:nvSpPr>
          <p:spPr>
            <a:xfrm>
              <a:off x="7778310" y="2614657"/>
              <a:ext cx="122666"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2797;p45">
              <a:extLst>
                <a:ext uri="{FF2B5EF4-FFF2-40B4-BE49-F238E27FC236}">
                  <a16:creationId xmlns:a16="http://schemas.microsoft.com/office/drawing/2014/main" id="{84B2DCD2-667C-B4B2-F6A6-642886321C01}"/>
                </a:ext>
              </a:extLst>
            </p:cNvPr>
            <p:cNvSpPr/>
            <p:nvPr/>
          </p:nvSpPr>
          <p:spPr>
            <a:xfrm>
              <a:off x="7941395" y="2614657"/>
              <a:ext cx="147270"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2798;p45">
              <a:extLst>
                <a:ext uri="{FF2B5EF4-FFF2-40B4-BE49-F238E27FC236}">
                  <a16:creationId xmlns:a16="http://schemas.microsoft.com/office/drawing/2014/main" id="{53A286DB-123F-8373-553D-913F96B636C0}"/>
                </a:ext>
              </a:extLst>
            </p:cNvPr>
            <p:cNvSpPr/>
            <p:nvPr/>
          </p:nvSpPr>
          <p:spPr>
            <a:xfrm>
              <a:off x="7778310" y="2766237"/>
              <a:ext cx="217896"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2799;p45">
              <a:extLst>
                <a:ext uri="{FF2B5EF4-FFF2-40B4-BE49-F238E27FC236}">
                  <a16:creationId xmlns:a16="http://schemas.microsoft.com/office/drawing/2014/main" id="{5A8D4742-935A-25FD-0999-941AAF69479E}"/>
                </a:ext>
              </a:extLst>
            </p:cNvPr>
            <p:cNvSpPr/>
            <p:nvPr/>
          </p:nvSpPr>
          <p:spPr>
            <a:xfrm>
              <a:off x="7778310" y="2667170"/>
              <a:ext cx="338851"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2800;p45">
              <a:extLst>
                <a:ext uri="{FF2B5EF4-FFF2-40B4-BE49-F238E27FC236}">
                  <a16:creationId xmlns:a16="http://schemas.microsoft.com/office/drawing/2014/main" id="{FD96953D-1CB3-BD19-B0B9-E6156DA486BC}"/>
                </a:ext>
              </a:extLst>
            </p:cNvPr>
            <p:cNvSpPr/>
            <p:nvPr/>
          </p:nvSpPr>
          <p:spPr>
            <a:xfrm>
              <a:off x="7778310" y="2716969"/>
              <a:ext cx="112223"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2801;p45">
              <a:extLst>
                <a:ext uri="{FF2B5EF4-FFF2-40B4-BE49-F238E27FC236}">
                  <a16:creationId xmlns:a16="http://schemas.microsoft.com/office/drawing/2014/main" id="{8C1E8940-2B5C-D603-0A52-832A4F970006}"/>
                </a:ext>
              </a:extLst>
            </p:cNvPr>
            <p:cNvSpPr/>
            <p:nvPr/>
          </p:nvSpPr>
          <p:spPr>
            <a:xfrm>
              <a:off x="7915670" y="2716969"/>
              <a:ext cx="198720"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802;p45">
              <a:extLst>
                <a:ext uri="{FF2B5EF4-FFF2-40B4-BE49-F238E27FC236}">
                  <a16:creationId xmlns:a16="http://schemas.microsoft.com/office/drawing/2014/main" id="{F1D74199-9E9F-C1EE-B738-10E213643D31}"/>
                </a:ext>
              </a:extLst>
            </p:cNvPr>
            <p:cNvSpPr/>
            <p:nvPr/>
          </p:nvSpPr>
          <p:spPr>
            <a:xfrm>
              <a:off x="7525953" y="2548397"/>
              <a:ext cx="219017" cy="219017"/>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803;p45">
              <a:extLst>
                <a:ext uri="{FF2B5EF4-FFF2-40B4-BE49-F238E27FC236}">
                  <a16:creationId xmlns:a16="http://schemas.microsoft.com/office/drawing/2014/main" id="{33DFE57B-94F2-94EE-0892-C3F723B0399B}"/>
                </a:ext>
              </a:extLst>
            </p:cNvPr>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804;p45">
              <a:extLst>
                <a:ext uri="{FF2B5EF4-FFF2-40B4-BE49-F238E27FC236}">
                  <a16:creationId xmlns:a16="http://schemas.microsoft.com/office/drawing/2014/main" id="{2F4B677E-03D1-52EF-5B81-3F50BBDB369B}"/>
                </a:ext>
              </a:extLst>
            </p:cNvPr>
            <p:cNvSpPr/>
            <p:nvPr/>
          </p:nvSpPr>
          <p:spPr>
            <a:xfrm>
              <a:off x="7516631" y="2550049"/>
              <a:ext cx="218486" cy="218427"/>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805;p45">
              <a:extLst>
                <a:ext uri="{FF2B5EF4-FFF2-40B4-BE49-F238E27FC236}">
                  <a16:creationId xmlns:a16="http://schemas.microsoft.com/office/drawing/2014/main" id="{6ED36BED-66CD-18E9-02F4-FD7DEEC56D56}"/>
                </a:ext>
              </a:extLst>
            </p:cNvPr>
            <p:cNvSpPr/>
            <p:nvPr/>
          </p:nvSpPr>
          <p:spPr>
            <a:xfrm>
              <a:off x="7513386" y="2546213"/>
              <a:ext cx="225567" cy="225567"/>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2806;p45">
              <a:extLst>
                <a:ext uri="{FF2B5EF4-FFF2-40B4-BE49-F238E27FC236}">
                  <a16:creationId xmlns:a16="http://schemas.microsoft.com/office/drawing/2014/main" id="{569F641C-25D7-2559-7AEC-D040DCAA2423}"/>
                </a:ext>
              </a:extLst>
            </p:cNvPr>
            <p:cNvSpPr/>
            <p:nvPr/>
          </p:nvSpPr>
          <p:spPr>
            <a:xfrm>
              <a:off x="7662251" y="2565921"/>
              <a:ext cx="54813" cy="54813"/>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2807;p45">
              <a:extLst>
                <a:ext uri="{FF2B5EF4-FFF2-40B4-BE49-F238E27FC236}">
                  <a16:creationId xmlns:a16="http://schemas.microsoft.com/office/drawing/2014/main" id="{A2E9A6EC-0B99-C51F-0047-802808AB8C70}"/>
                </a:ext>
              </a:extLst>
            </p:cNvPr>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2808;p45">
              <a:extLst>
                <a:ext uri="{FF2B5EF4-FFF2-40B4-BE49-F238E27FC236}">
                  <a16:creationId xmlns:a16="http://schemas.microsoft.com/office/drawing/2014/main" id="{2AE62EF2-A125-267B-E4A8-0353D6EDE80D}"/>
                </a:ext>
              </a:extLst>
            </p:cNvPr>
            <p:cNvSpPr/>
            <p:nvPr/>
          </p:nvSpPr>
          <p:spPr>
            <a:xfrm>
              <a:off x="7985707" y="2216444"/>
              <a:ext cx="377203" cy="33908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2809;p45">
              <a:extLst>
                <a:ext uri="{FF2B5EF4-FFF2-40B4-BE49-F238E27FC236}">
                  <a16:creationId xmlns:a16="http://schemas.microsoft.com/office/drawing/2014/main" id="{788FF473-710F-84B6-20B0-565C69B8AC1F}"/>
                </a:ext>
              </a:extLst>
            </p:cNvPr>
            <p:cNvSpPr/>
            <p:nvPr/>
          </p:nvSpPr>
          <p:spPr>
            <a:xfrm>
              <a:off x="8001047" y="2212904"/>
              <a:ext cx="345991" cy="345991"/>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2810;p45">
              <a:extLst>
                <a:ext uri="{FF2B5EF4-FFF2-40B4-BE49-F238E27FC236}">
                  <a16:creationId xmlns:a16="http://schemas.microsoft.com/office/drawing/2014/main" id="{53597D24-184D-CD8B-DFC4-6E26B437B208}"/>
                </a:ext>
              </a:extLst>
            </p:cNvPr>
            <p:cNvSpPr/>
            <p:nvPr/>
          </p:nvSpPr>
          <p:spPr>
            <a:xfrm>
              <a:off x="7997212" y="2199923"/>
              <a:ext cx="384873" cy="339382"/>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2811;p45">
              <a:extLst>
                <a:ext uri="{FF2B5EF4-FFF2-40B4-BE49-F238E27FC236}">
                  <a16:creationId xmlns:a16="http://schemas.microsoft.com/office/drawing/2014/main" id="{D2955D30-305E-9361-0889-44F4E2BD715D}"/>
                </a:ext>
              </a:extLst>
            </p:cNvPr>
            <p:cNvSpPr/>
            <p:nvPr/>
          </p:nvSpPr>
          <p:spPr>
            <a:xfrm>
              <a:off x="8016388" y="2196442"/>
              <a:ext cx="345991" cy="345991"/>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2812;p45">
              <a:extLst>
                <a:ext uri="{FF2B5EF4-FFF2-40B4-BE49-F238E27FC236}">
                  <a16:creationId xmlns:a16="http://schemas.microsoft.com/office/drawing/2014/main" id="{8A3B5BE6-3544-ABD1-4329-4DEDC8FD537C}"/>
                </a:ext>
              </a:extLst>
            </p:cNvPr>
            <p:cNvSpPr/>
            <p:nvPr/>
          </p:nvSpPr>
          <p:spPr>
            <a:xfrm>
              <a:off x="8070553" y="2285655"/>
              <a:ext cx="224505" cy="141842"/>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2813;p45">
              <a:extLst>
                <a:ext uri="{FF2B5EF4-FFF2-40B4-BE49-F238E27FC236}">
                  <a16:creationId xmlns:a16="http://schemas.microsoft.com/office/drawing/2014/main" id="{DA672D7F-449B-DF36-A6B7-46BAFE3CA0D5}"/>
                </a:ext>
              </a:extLst>
            </p:cNvPr>
            <p:cNvSpPr/>
            <p:nvPr/>
          </p:nvSpPr>
          <p:spPr>
            <a:xfrm>
              <a:off x="8066718" y="2282410"/>
              <a:ext cx="231585" cy="148391"/>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8517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276E135E-34E5-4B14-366F-C47A107FB3F6}"/>
              </a:ext>
            </a:extLst>
          </p:cNvPr>
          <p:cNvSpPr txBox="1"/>
          <p:nvPr/>
        </p:nvSpPr>
        <p:spPr>
          <a:xfrm>
            <a:off x="952500" y="525933"/>
            <a:ext cx="7239000" cy="3926203"/>
          </a:xfrm>
          <a:prstGeom prst="rect">
            <a:avLst/>
          </a:prstGeom>
          <a:noFill/>
        </p:spPr>
        <p:txBody>
          <a:bodyPr wrap="square" rtlCol="0">
            <a:spAutoFit/>
          </a:bodyPr>
          <a:lstStyle/>
          <a:p>
            <a:pPr algn="ctr">
              <a:lnSpc>
                <a:spcPct val="250000"/>
              </a:lnSpc>
              <a:spcAft>
                <a:spcPts val="800"/>
              </a:spcAft>
            </a:pPr>
            <a:r>
              <a:rPr lang="vi-VN" sz="2400" b="1"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rPr>
              <a:t>Internet Relay Chat</a:t>
            </a:r>
          </a:p>
          <a:p>
            <a:pPr>
              <a:lnSpc>
                <a:spcPct val="25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Nhiều dự án cung cấp các phòng trò chuyện thời gian thực sử dụng Internet Relay Chat (IRC), diễn đàn nơi người dùng và nhà phát triển có thể hỏi</a:t>
            </a:r>
            <a:endParaRPr lang="vi-VN" kern="100">
              <a:latin typeface="Montserrat" panose="00000500000000000000" pitchFamily="2" charset="0"/>
              <a:ea typeface="Arial" panose="020B0604020202020204" pitchFamily="34" charset="0"/>
              <a:cs typeface="Times New Roman" panose="02020603050405020304" pitchFamily="18" charset="0"/>
            </a:endParaRPr>
          </a:p>
          <a:p>
            <a:pPr>
              <a:lnSpc>
                <a:spcPct val="25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nhau câu hỏi và nhận được phản hồi ngay lập tức. </a:t>
            </a:r>
          </a:p>
          <a:p>
            <a:pPr>
              <a:lnSpc>
                <a:spcPct val="250000"/>
              </a:lnSpc>
              <a:spcAft>
                <a:spcPts val="800"/>
              </a:spcAft>
            </a:pPr>
            <a:r>
              <a:rPr lang="vi-VN">
                <a:latin typeface="Montserrat" panose="00000500000000000000" pitchFamily="2" charset="0"/>
              </a:rPr>
              <a:t>             -   Kênh IRC là không gian chia sẻ: mọi người đều có thể xem những gì người khác đang nói.</a:t>
            </a:r>
            <a:endPar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944666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24424BA8-EC11-52EC-1C5D-DD5956E99B63}"/>
              </a:ext>
            </a:extLst>
          </p:cNvPr>
          <p:cNvSpPr txBox="1"/>
          <p:nvPr/>
        </p:nvSpPr>
        <p:spPr>
          <a:xfrm>
            <a:off x="857250" y="405942"/>
            <a:ext cx="7429500" cy="4214744"/>
          </a:xfrm>
          <a:prstGeom prst="rect">
            <a:avLst/>
          </a:prstGeom>
          <a:noFill/>
        </p:spPr>
        <p:txBody>
          <a:bodyPr wrap="square" rtlCol="0">
            <a:spAutoFit/>
          </a:bodyPr>
          <a:lstStyle/>
          <a:p>
            <a:pPr>
              <a:lnSpc>
                <a:spcPct val="200000"/>
              </a:lnSpc>
              <a:spcAft>
                <a:spcPts val="800"/>
              </a:spcAft>
            </a:pPr>
            <a:r>
              <a:rPr lang="vi-VN" sz="1400"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Một số dự án có nhiều kênh, mỗi kênh cho một chủ đề phụ. </a:t>
            </a:r>
          </a:p>
          <a:p>
            <a:pPr>
              <a:lnSpc>
                <a:spcPct val="200000"/>
              </a:lnSpc>
              <a:spcAft>
                <a:spcPts val="800"/>
              </a:spcAft>
            </a:pPr>
            <a:r>
              <a:rPr lang="vi-VN" sz="1400"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Ví dụ : một kênh cho các vấn đề cài đặt, một kênh khác cho câu hỏi sử dụng, một kênh khác cho trò chuyện phát triển,.</a:t>
            </a:r>
            <a:r>
              <a:rPr lang="vi-VN" kern="100">
                <a:latin typeface="Montserrat" panose="00000500000000000000" pitchFamily="2" charset="0"/>
                <a:ea typeface="Arial" panose="020B0604020202020204" pitchFamily="34" charset="0"/>
                <a:cs typeface="Times New Roman" panose="02020603050405020304" pitchFamily="18" charset="0"/>
              </a:rPr>
              <a:t>.</a:t>
            </a:r>
            <a:r>
              <a:rPr lang="vi-VN" sz="1400"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a:t>
            </a:r>
          </a:p>
          <a:p>
            <a:pPr>
              <a:lnSpc>
                <a:spcPct val="200000"/>
              </a:lnSpc>
              <a:spcAft>
                <a:spcPts val="800"/>
              </a:spcAft>
            </a:pPr>
            <a:r>
              <a:rPr lang="vi-VN" b="1" kern="100">
                <a:latin typeface="Montserrat" panose="00000500000000000000" pitchFamily="2" charset="0"/>
                <a:ea typeface="Arial" panose="020B0604020202020204" pitchFamily="34" charset="0"/>
                <a:cs typeface="Times New Roman" panose="02020603050405020304" pitchFamily="18" charset="0"/>
              </a:rPr>
              <a:t>*</a:t>
            </a:r>
            <a:r>
              <a:rPr lang="vi-VN" sz="1400" b="1"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Làm sao mọi người biết được tất cả các kênh có sẵn</a:t>
            </a:r>
            <a:r>
              <a:rPr lang="vi-VN" b="1" kern="100">
                <a:latin typeface="Montserrat" panose="00000500000000000000" pitchFamily="2" charset="0"/>
                <a:ea typeface="Arial" panose="020B0604020202020204" pitchFamily="34" charset="0"/>
                <a:cs typeface="Times New Roman" panose="02020603050405020304" pitchFamily="18" charset="0"/>
              </a:rPr>
              <a:t> hoặc</a:t>
            </a:r>
            <a:r>
              <a:rPr lang="vi-VN" sz="1400" b="1"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họ nói chuyện ở kênh nào? Và khi họ nói chuyện, làm sao họ biết được các quy tắc của kênh là gì? </a:t>
            </a:r>
          </a:p>
          <a:p>
            <a:pPr>
              <a:lnSpc>
                <a:spcPct val="200000"/>
              </a:lnSpc>
              <a:spcAft>
                <a:spcPts val="800"/>
              </a:spcAft>
            </a:pPr>
            <a:r>
              <a:rPr lang="vi-VN" sz="1400"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Câu trả lời là thông qua việc thiết lập chủ đề kênh. Chủ đề kênh là một tin nhắn ngắn mà mỗi người dùng thấy khi họ đầu tiên vào kênh. Nó cung cấp hướng dẫn nhanh chóng cho người mới, và chỉ dẫn đến thông tin thêm. </a:t>
            </a:r>
            <a:endParaRPr lang="en-US" sz="1400" kern="100">
              <a:effectLst/>
              <a:latin typeface="Montserrat" panose="00000500000000000000" pitchFamily="2"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9999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A3314E89-8619-BDA5-AB22-7065D90A5191}"/>
              </a:ext>
            </a:extLst>
          </p:cNvPr>
          <p:cNvSpPr txBox="1"/>
          <p:nvPr/>
        </p:nvSpPr>
        <p:spPr>
          <a:xfrm>
            <a:off x="817245" y="525933"/>
            <a:ext cx="7509510" cy="4091633"/>
          </a:xfrm>
          <a:prstGeom prst="rect">
            <a:avLst/>
          </a:prstGeom>
          <a:noFill/>
        </p:spPr>
        <p:txBody>
          <a:bodyPr wrap="square" rtlCol="0">
            <a:spAutoFit/>
          </a:bodyPr>
          <a:lstStyle/>
          <a:p>
            <a:pPr algn="ctr">
              <a:lnSpc>
                <a:spcPct val="200000"/>
              </a:lnSpc>
              <a:spcAft>
                <a:spcPts val="800"/>
              </a:spcAft>
            </a:pPr>
            <a:r>
              <a:rPr lang="vi-VN" sz="2400" b="1"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rPr>
              <a:t>Archiving IRC</a:t>
            </a:r>
            <a:endParaRPr lang="en-US" sz="2400"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endParaRPr>
          </a:p>
          <a:p>
            <a:pPr>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Mặc dù có thể lưu trữ mọi thứ diễn ra trong một kênh IRC nhưng điều này không nhất thiết. Người dùng có thể không cẩn thận với ngữ pháp và thường thể hiện ý kiến mà họ không muốn được lưu giữ mãi mãi trong một lưu trữ trực tuyến. </a:t>
            </a:r>
          </a:p>
          <a:p>
            <a:pPr>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Việc lưu trữ một cách không cân nhắc có thể làm cho một số người dùng cảm thấy không thoải mái. </a:t>
            </a:r>
          </a:p>
          <a:p>
            <a:pPr>
              <a:lnSpc>
                <a:spcPct val="200000"/>
              </a:lnSpc>
              <a:spcAft>
                <a:spcPts val="800"/>
              </a:spcAft>
            </a:pPr>
            <a:r>
              <a:rPr lang="vi-VN" kern="100">
                <a:latin typeface="Montserrat" panose="00000500000000000000" pitchFamily="2" charset="0"/>
                <a:ea typeface="Arial" panose="020B0604020202020204" pitchFamily="34" charset="0"/>
                <a:cs typeface="Times New Roman" panose="02020603050405020304" pitchFamily="18" charset="0"/>
              </a:rPr>
              <a:t>- </a:t>
            </a: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Nếu lưu trữ mọi thứ, hãy đảm bảo rằng đã nêu rõ điều đó trong chủ đề của kênh.</a:t>
            </a:r>
            <a:endParaRPr lang="en-US" kern="100">
              <a:effectLst/>
              <a:latin typeface="Montserrat" panose="00000500000000000000" pitchFamily="2"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24077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4549163" y="2117396"/>
            <a:ext cx="3499905" cy="1021995"/>
          </a:xfrm>
          <a:prstGeom prst="rect">
            <a:avLst/>
          </a:prstGeom>
        </p:spPr>
        <p:txBody>
          <a:bodyPr spcFirstLastPara="1" wrap="square" lIns="91425" tIns="91425" rIns="91425" bIns="91425" anchor="b" anchorCtr="0">
            <a:noAutofit/>
          </a:bodyPr>
          <a:lstStyle/>
          <a:p>
            <a:pPr marL="0" lvl="0" indent="0" algn="ctr" rtl="0">
              <a:lnSpc>
                <a:spcPct val="200000"/>
              </a:lnSpc>
              <a:spcBef>
                <a:spcPts val="0"/>
              </a:spcBef>
              <a:spcAft>
                <a:spcPts val="0"/>
              </a:spcAft>
              <a:buNone/>
            </a:pPr>
            <a:r>
              <a:rPr lang="vi-VN" sz="4000" b="1">
                <a:solidFill>
                  <a:srgbClr val="002060"/>
                </a:solidFill>
                <a:latin typeface="Montserrat" panose="00000500000000000000" pitchFamily="2" charset="0"/>
                <a:ea typeface="Roboto"/>
                <a:cs typeface="Roboto"/>
                <a:sym typeface="Roboto"/>
              </a:rPr>
              <a:t>Website</a:t>
            </a:r>
            <a:endParaRPr sz="4000" b="0">
              <a:solidFill>
                <a:srgbClr val="002060"/>
              </a:solidFill>
            </a:endParaRPr>
          </a:p>
        </p:txBody>
      </p:sp>
      <p:grpSp>
        <p:nvGrpSpPr>
          <p:cNvPr id="712" name="Google Shape;712;p24"/>
          <p:cNvGrpSpPr/>
          <p:nvPr/>
        </p:nvGrpSpPr>
        <p:grpSpPr>
          <a:xfrm>
            <a:off x="498852" y="123346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01111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6DD4E3-C6F0-1E83-1514-78722ECAAC1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96966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9" name="TextBox 28">
            <a:extLst>
              <a:ext uri="{FF2B5EF4-FFF2-40B4-BE49-F238E27FC236}">
                <a16:creationId xmlns:a16="http://schemas.microsoft.com/office/drawing/2014/main" id="{DA76ACEB-E9D1-E2E1-1D8F-E080E3B699FE}"/>
              </a:ext>
            </a:extLst>
          </p:cNvPr>
          <p:cNvSpPr txBox="1"/>
          <p:nvPr/>
        </p:nvSpPr>
        <p:spPr>
          <a:xfrm>
            <a:off x="765810" y="389101"/>
            <a:ext cx="7612380" cy="4365298"/>
          </a:xfrm>
          <a:prstGeom prst="rect">
            <a:avLst/>
          </a:prstGeom>
          <a:noFill/>
        </p:spPr>
        <p:txBody>
          <a:bodyPr wrap="square" rtlCol="0">
            <a:spAutoFit/>
          </a:bodyPr>
          <a:lstStyle/>
          <a:p>
            <a:pPr algn="ctr">
              <a:lnSpc>
                <a:spcPct val="200000"/>
              </a:lnSpc>
              <a:spcAft>
                <a:spcPts val="800"/>
              </a:spcAft>
            </a:pPr>
            <a:r>
              <a:rPr lang="vi-VN" sz="2400" b="1"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rPr>
              <a:t>Bots</a:t>
            </a:r>
            <a:endParaRPr lang="en-US" sz="2400"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endParaRPr>
          </a:p>
          <a:p>
            <a:pPr>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Nhiều kênh IRC hướng về mặt kỹ thuật có một thành viên không phải người gọi là bot. </a:t>
            </a:r>
          </a:p>
          <a:p>
            <a:pPr>
              <a:lnSpc>
                <a:spcPct val="200000"/>
              </a:lnSpc>
              <a:spcAft>
                <a:spcPts val="800"/>
              </a:spcAft>
            </a:pPr>
            <a:r>
              <a:rPr lang="vi-VN" kern="100">
                <a:solidFill>
                  <a:srgbClr val="202122"/>
                </a:solidFill>
                <a:effectLst/>
                <a:latin typeface="Montserrat" panose="00000500000000000000" pitchFamily="2" charset="0"/>
                <a:cs typeface="Times New Roman" panose="02020603050405020304" pitchFamily="18" charset="0"/>
              </a:rPr>
              <a:t>       -   </a:t>
            </a:r>
            <a:r>
              <a:rPr lang="vi-VN" b="0" i="0">
                <a:solidFill>
                  <a:srgbClr val="202122"/>
                </a:solidFill>
                <a:effectLst/>
                <a:latin typeface="Montserrat" panose="00000500000000000000" pitchFamily="2" charset="0"/>
              </a:rPr>
              <a:t>Bot IRC là một tập hợp các tập lệnh hoặc một chương trình độc lập kết nối với IRC dưới dạng máy khách. </a:t>
            </a:r>
            <a:endPar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endParaRPr>
          </a:p>
          <a:p>
            <a:pPr>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Nó có khả năng lưu trữ và trả lại thông tin theo các lệnh cụ thể,</a:t>
            </a:r>
            <a:r>
              <a:rPr lang="vi-VN" b="0" i="0">
                <a:solidFill>
                  <a:srgbClr val="202122"/>
                </a:solidFill>
                <a:effectLst/>
                <a:latin typeface="Montserrat" panose="00000500000000000000" pitchFamily="2" charset="0"/>
              </a:rPr>
              <a:t> cũng như có thể thực hiện các chức năng như ghi nhật ký những gì được đăng lên kênh IRC, cung cấp thông tin theo yêu cầu.</a:t>
            </a:r>
          </a:p>
          <a:p>
            <a:endParaRPr lang="en-US" sz="700">
              <a:latin typeface="Montserrat" panose="00000500000000000000" pitchFamily="2" charset="0"/>
            </a:endParaRPr>
          </a:p>
        </p:txBody>
      </p:sp>
    </p:spTree>
    <p:extLst>
      <p:ext uri="{BB962C8B-B14F-4D97-AF65-F5344CB8AC3E}">
        <p14:creationId xmlns:p14="http://schemas.microsoft.com/office/powerpoint/2010/main" val="8089244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4F59B-5D63-D670-E108-F2DAED3B3176}"/>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3915717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2B292A94-DF37-8961-6873-F3FA8875C9B3}"/>
              </a:ext>
            </a:extLst>
          </p:cNvPr>
          <p:cNvSpPr txBox="1"/>
          <p:nvPr/>
        </p:nvSpPr>
        <p:spPr>
          <a:xfrm>
            <a:off x="681990" y="412854"/>
            <a:ext cx="7780020" cy="4011034"/>
          </a:xfrm>
          <a:prstGeom prst="rect">
            <a:avLst/>
          </a:prstGeom>
          <a:noFill/>
        </p:spPr>
        <p:txBody>
          <a:bodyPr wrap="square" rtlCol="0">
            <a:spAutoFit/>
          </a:bodyPr>
          <a:lstStyle/>
          <a:p>
            <a:pPr algn="ctr">
              <a:lnSpc>
                <a:spcPct val="200000"/>
              </a:lnSpc>
              <a:spcAft>
                <a:spcPts val="800"/>
              </a:spcAft>
            </a:pPr>
            <a:r>
              <a:rPr lang="vi-VN" sz="2400" b="1"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rPr>
              <a:t>RSS Feeds</a:t>
            </a:r>
            <a:endParaRPr lang="en-US" sz="2400" kern="100">
              <a:solidFill>
                <a:srgbClr val="002060"/>
              </a:solidFill>
              <a:effectLst/>
              <a:latin typeface="Montserrat" panose="00000500000000000000" pitchFamily="2" charset="0"/>
              <a:ea typeface="Arial" panose="020B0604020202020204" pitchFamily="34" charset="0"/>
              <a:cs typeface="Times New Roman" panose="02020603050405020304" pitchFamily="18" charset="0"/>
            </a:endParaRPr>
          </a:p>
          <a:p>
            <a:pPr>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      -   RSS (Really Simple Syndication) là một cơ chế phân phối tóm tắt tin tức siêu dữ liệu cho "người đăng ký”.</a:t>
            </a:r>
          </a:p>
          <a:p>
            <a:pPr>
              <a:lnSpc>
                <a:spcPct val="200000"/>
              </a:lnSpc>
              <a:spcAft>
                <a:spcPts val="800"/>
              </a:spcAft>
            </a:pPr>
            <a:r>
              <a:rPr lang="vi-VN">
                <a:solidFill>
                  <a:srgbClr val="000000"/>
                </a:solidFill>
                <a:effectLst/>
                <a:latin typeface="Montserrat" panose="00000500000000000000" pitchFamily="2" charset="0"/>
                <a:ea typeface="Times New Roman" panose="02020603050405020304" pitchFamily="18" charset="0"/>
              </a:rPr>
              <a:t>      -   RSS trông giống như một nút nhỏ trên trang web, với nhãn ghi </a:t>
            </a:r>
            <a:r>
              <a:rPr lang="vi-VN">
                <a:solidFill>
                  <a:srgbClr val="C00000"/>
                </a:solidFill>
                <a:effectLst/>
                <a:latin typeface="Montserrat" panose="00000500000000000000" pitchFamily="2" charset="0"/>
                <a:ea typeface="Times New Roman" panose="02020603050405020304" pitchFamily="18" charset="0"/>
              </a:rPr>
              <a:t>"Đăng ký trang web này" </a:t>
            </a:r>
            <a:r>
              <a:rPr lang="vi-VN">
                <a:solidFill>
                  <a:srgbClr val="000000"/>
                </a:solidFill>
                <a:effectLst/>
                <a:latin typeface="Montserrat" panose="00000500000000000000" pitchFamily="2" charset="0"/>
                <a:ea typeface="Times New Roman" panose="02020603050405020304" pitchFamily="18" charset="0"/>
              </a:rPr>
              <a:t>hoặc </a:t>
            </a:r>
            <a:r>
              <a:rPr lang="vi-VN">
                <a:solidFill>
                  <a:srgbClr val="C00000"/>
                </a:solidFill>
                <a:effectLst/>
                <a:latin typeface="Montserrat" panose="00000500000000000000" pitchFamily="2" charset="0"/>
                <a:ea typeface="Times New Roman" panose="02020603050405020304" pitchFamily="18" charset="0"/>
              </a:rPr>
              <a:t>"Feed tin tức“</a:t>
            </a:r>
            <a:r>
              <a:rPr lang="vi-VN">
                <a:solidFill>
                  <a:srgbClr val="000000"/>
                </a:solidFill>
                <a:effectLst/>
                <a:latin typeface="Montserrat" panose="00000500000000000000" pitchFamily="2" charset="0"/>
                <a:ea typeface="Times New Roman" panose="02020603050405020304" pitchFamily="18" charset="0"/>
              </a:rPr>
              <a:t>. Bạn nhấp vào nút đó và từ đó trình đọc feed của bạn sẽ tự động cập nhật mỗi khi có tin tức từ trang web.</a:t>
            </a:r>
            <a:endPar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endParaRPr>
          </a:p>
          <a:p>
            <a:pPr>
              <a:lnSpc>
                <a:spcPct val="200000"/>
              </a:lnSpc>
              <a:spcAft>
                <a:spcPts val="800"/>
              </a:spcAft>
            </a:pPr>
            <a:r>
              <a:rPr lang="vi-VN" kern="100">
                <a:solidFill>
                  <a:srgbClr val="000000"/>
                </a:solidFill>
                <a:effectLst/>
                <a:latin typeface="Montserrat" panose="00000500000000000000" pitchFamily="2" charset="0"/>
                <a:ea typeface="Arial" panose="020B0604020202020204" pitchFamily="34" charset="0"/>
                <a:cs typeface="Times New Roman" panose="02020603050405020304" pitchFamily="18" charset="0"/>
              </a:rPr>
              <a:t>RSS Bandit và Feedreader là hai trình đọc RSS mã nguồn mở.</a:t>
            </a:r>
          </a:p>
          <a:p>
            <a:pPr>
              <a:lnSpc>
                <a:spcPct val="150000"/>
              </a:lnSpc>
            </a:pPr>
            <a:endParaRPr lang="en-US" sz="900">
              <a:latin typeface="Montserrat" panose="00000500000000000000" pitchFamily="2" charset="0"/>
            </a:endParaRPr>
          </a:p>
        </p:txBody>
      </p:sp>
    </p:spTree>
    <p:extLst>
      <p:ext uri="{BB962C8B-B14F-4D97-AF65-F5344CB8AC3E}">
        <p14:creationId xmlns:p14="http://schemas.microsoft.com/office/powerpoint/2010/main" val="3769030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936CD-6B8C-045F-BF30-6D1B7B2C4CE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25415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7A409975-8222-F555-C7E5-E6ED60B295C0}"/>
              </a:ext>
            </a:extLst>
          </p:cNvPr>
          <p:cNvSpPr txBox="1"/>
          <p:nvPr/>
        </p:nvSpPr>
        <p:spPr>
          <a:xfrm>
            <a:off x="571500" y="595481"/>
            <a:ext cx="8001000" cy="4247317"/>
          </a:xfrm>
          <a:prstGeom prst="rect">
            <a:avLst/>
          </a:prstGeom>
          <a:noFill/>
        </p:spPr>
        <p:txBody>
          <a:bodyPr wrap="square" rtlCol="0">
            <a:spAutoFit/>
          </a:bodyPr>
          <a:lstStyle/>
          <a:p>
            <a:pPr>
              <a:lnSpc>
                <a:spcPct val="200000"/>
              </a:lnSpc>
            </a:pPr>
            <a:r>
              <a:rPr lang="vi-VN" sz="1600" b="1">
                <a:solidFill>
                  <a:srgbClr val="000000"/>
                </a:solidFill>
                <a:effectLst/>
                <a:latin typeface="Montserrat" panose="00000500000000000000" pitchFamily="2" charset="0"/>
                <a:ea typeface="Times New Roman" panose="02020603050405020304" pitchFamily="18" charset="0"/>
              </a:rPr>
              <a:t>Lưu ý :    </a:t>
            </a:r>
          </a:p>
          <a:p>
            <a:pPr>
              <a:lnSpc>
                <a:spcPct val="200000"/>
              </a:lnSpc>
            </a:pPr>
            <a:r>
              <a:rPr lang="vi-VN">
                <a:latin typeface="Montserrat" panose="00000500000000000000" pitchFamily="2" charset="0"/>
                <a:ea typeface="Times New Roman" panose="02020603050405020304" pitchFamily="18" charset="0"/>
              </a:rPr>
              <a:t>       -</a:t>
            </a:r>
            <a:r>
              <a:rPr lang="vi-VN" sz="1400">
                <a:solidFill>
                  <a:srgbClr val="000000"/>
                </a:solidFill>
                <a:effectLst/>
                <a:latin typeface="Montserrat" panose="00000500000000000000" pitchFamily="2" charset="0"/>
                <a:ea typeface="Times New Roman" panose="02020603050405020304" pitchFamily="18" charset="0"/>
              </a:rPr>
              <a:t>   Hãy cẩn thận đừng đăng quá nhiều tin tức mỗi ngày mà người đăng ký không thể phân biệt được tin hay rác. </a:t>
            </a:r>
          </a:p>
          <a:p>
            <a:pPr>
              <a:lnSpc>
                <a:spcPct val="200000"/>
              </a:lnSpc>
            </a:pPr>
            <a:r>
              <a:rPr lang="vi-VN" sz="1400">
                <a:solidFill>
                  <a:srgbClr val="000000"/>
                </a:solidFill>
                <a:effectLst/>
                <a:latin typeface="Montserrat" panose="00000500000000000000" pitchFamily="2" charset="0"/>
                <a:ea typeface="Times New Roman" panose="02020603050405020304" pitchFamily="18" charset="0"/>
              </a:rPr>
              <a:t>       -   Nếu có quá nhiều sự kiện tin tức, người ta sẽ bỏ qua feed hoặc thậm chí hủy đăng ký vì bực tức. </a:t>
            </a:r>
          </a:p>
          <a:p>
            <a:pPr>
              <a:lnSpc>
                <a:spcPct val="200000"/>
              </a:lnSpc>
            </a:pPr>
            <a:r>
              <a:rPr lang="vi-VN" sz="1400">
                <a:solidFill>
                  <a:srgbClr val="000000"/>
                </a:solidFill>
                <a:effectLst/>
                <a:latin typeface="Montserrat" panose="00000500000000000000" pitchFamily="2" charset="0"/>
                <a:ea typeface="Times New Roman" panose="02020603050405020304" pitchFamily="18" charset="0"/>
              </a:rPr>
              <a:t>       -   Một dự án sẽ cung cấp các feed riêng biệt, một cho các thông báo lớn, một cái khác cho mỗi danh sách gửi thư, </a:t>
            </a:r>
            <a:r>
              <a:rPr lang="vi-VN">
                <a:latin typeface="Montserrat" panose="00000500000000000000" pitchFamily="2" charset="0"/>
                <a:ea typeface="Times New Roman" panose="02020603050405020304" pitchFamily="18" charset="0"/>
              </a:rPr>
              <a:t>…</a:t>
            </a:r>
            <a:endParaRPr lang="vi-VN" sz="1400">
              <a:solidFill>
                <a:srgbClr val="000000"/>
              </a:solidFill>
              <a:effectLst/>
              <a:latin typeface="Montserrat" panose="00000500000000000000" pitchFamily="2" charset="0"/>
              <a:ea typeface="Times New Roman" panose="02020603050405020304" pitchFamily="18" charset="0"/>
            </a:endParaRPr>
          </a:p>
          <a:p>
            <a:pPr>
              <a:lnSpc>
                <a:spcPct val="200000"/>
              </a:lnSpc>
            </a:pPr>
            <a:r>
              <a:rPr lang="vi-VN" sz="1400">
                <a:solidFill>
                  <a:srgbClr val="000000"/>
                </a:solidFill>
                <a:effectLst/>
                <a:latin typeface="Montserrat" panose="00000500000000000000" pitchFamily="2" charset="0"/>
                <a:ea typeface="Times New Roman" panose="02020603050405020304" pitchFamily="18" charset="0"/>
              </a:rPr>
              <a:t>       -   Một dự án nên cung cấp ít nhất một RSS feed trên trang chủ, để gửi ra các thông báo lớn như phiên bản phát hành và cảnh báo bảo mật.</a:t>
            </a:r>
            <a:endParaRPr lang="en-US" sz="1400">
              <a:effectLst/>
              <a:latin typeface="Montserrat" panose="00000500000000000000" pitchFamily="2" charset="0"/>
              <a:ea typeface="Times New Roman" panose="02020603050405020304" pitchFamily="18" charset="0"/>
            </a:endParaRPr>
          </a:p>
          <a:p>
            <a:endParaRPr lang="en-US"/>
          </a:p>
        </p:txBody>
      </p:sp>
    </p:spTree>
    <p:extLst>
      <p:ext uri="{BB962C8B-B14F-4D97-AF65-F5344CB8AC3E}">
        <p14:creationId xmlns:p14="http://schemas.microsoft.com/office/powerpoint/2010/main" val="2093006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grpSp>
        <p:nvGrpSpPr>
          <p:cNvPr id="4" name="Google Shape;2124;p43">
            <a:extLst>
              <a:ext uri="{FF2B5EF4-FFF2-40B4-BE49-F238E27FC236}">
                <a16:creationId xmlns:a16="http://schemas.microsoft.com/office/drawing/2014/main" id="{D38DB5B7-62F8-5AA2-0263-0CCAEE03C225}"/>
              </a:ext>
            </a:extLst>
          </p:cNvPr>
          <p:cNvGrpSpPr/>
          <p:nvPr/>
        </p:nvGrpSpPr>
        <p:grpSpPr>
          <a:xfrm>
            <a:off x="713188" y="1198193"/>
            <a:ext cx="2994401" cy="2992970"/>
            <a:chOff x="699850" y="2299150"/>
            <a:chExt cx="1046225" cy="1045725"/>
          </a:xfrm>
        </p:grpSpPr>
        <p:sp>
          <p:nvSpPr>
            <p:cNvPr id="5" name="Google Shape;2125;p43">
              <a:extLst>
                <a:ext uri="{FF2B5EF4-FFF2-40B4-BE49-F238E27FC236}">
                  <a16:creationId xmlns:a16="http://schemas.microsoft.com/office/drawing/2014/main" id="{51F5B033-9051-96A3-0247-49F21C43298A}"/>
                </a:ext>
              </a:extLst>
            </p:cNvPr>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6;p43">
              <a:extLst>
                <a:ext uri="{FF2B5EF4-FFF2-40B4-BE49-F238E27FC236}">
                  <a16:creationId xmlns:a16="http://schemas.microsoft.com/office/drawing/2014/main" id="{38E23135-ECF4-71C7-B8F0-2D98FF882728}"/>
                </a:ext>
              </a:extLst>
            </p:cNvPr>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27;p43">
              <a:extLst>
                <a:ext uri="{FF2B5EF4-FFF2-40B4-BE49-F238E27FC236}">
                  <a16:creationId xmlns:a16="http://schemas.microsoft.com/office/drawing/2014/main" id="{114FCEBE-CC0D-133B-B4D9-BAA6AD48F168}"/>
                </a:ext>
              </a:extLst>
            </p:cNvPr>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28;p43">
              <a:extLst>
                <a:ext uri="{FF2B5EF4-FFF2-40B4-BE49-F238E27FC236}">
                  <a16:creationId xmlns:a16="http://schemas.microsoft.com/office/drawing/2014/main" id="{FC8482E4-A6EA-8542-7C19-039AAED572F4}"/>
                </a:ext>
              </a:extLst>
            </p:cNvPr>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9;p43">
              <a:extLst>
                <a:ext uri="{FF2B5EF4-FFF2-40B4-BE49-F238E27FC236}">
                  <a16:creationId xmlns:a16="http://schemas.microsoft.com/office/drawing/2014/main" id="{A03AC358-79EA-E732-385E-37FC8E2EC496}"/>
                </a:ext>
              </a:extLst>
            </p:cNvPr>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0;p43">
              <a:extLst>
                <a:ext uri="{FF2B5EF4-FFF2-40B4-BE49-F238E27FC236}">
                  <a16:creationId xmlns:a16="http://schemas.microsoft.com/office/drawing/2014/main" id="{649C34AB-D140-BA80-3841-38E3E348BC6F}"/>
                </a:ext>
              </a:extLst>
            </p:cNvPr>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31;p43">
              <a:extLst>
                <a:ext uri="{FF2B5EF4-FFF2-40B4-BE49-F238E27FC236}">
                  <a16:creationId xmlns:a16="http://schemas.microsoft.com/office/drawing/2014/main" id="{28153205-FD37-CF18-DF4F-E0A97215AF11}"/>
                </a:ext>
              </a:extLst>
            </p:cNvPr>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32;p43">
              <a:extLst>
                <a:ext uri="{FF2B5EF4-FFF2-40B4-BE49-F238E27FC236}">
                  <a16:creationId xmlns:a16="http://schemas.microsoft.com/office/drawing/2014/main" id="{F97818D1-17C6-E8D1-44DB-E056253A8026}"/>
                </a:ext>
              </a:extLst>
            </p:cNvPr>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3;p43">
              <a:extLst>
                <a:ext uri="{FF2B5EF4-FFF2-40B4-BE49-F238E27FC236}">
                  <a16:creationId xmlns:a16="http://schemas.microsoft.com/office/drawing/2014/main" id="{179B4329-ECDA-5C6F-7414-FE00DE699EC9}"/>
                </a:ext>
              </a:extLst>
            </p:cNvPr>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4;p43">
              <a:extLst>
                <a:ext uri="{FF2B5EF4-FFF2-40B4-BE49-F238E27FC236}">
                  <a16:creationId xmlns:a16="http://schemas.microsoft.com/office/drawing/2014/main" id="{ACC36911-6D6D-9440-6967-F34C1DCC2484}"/>
                </a:ext>
              </a:extLst>
            </p:cNvPr>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5;p43">
              <a:extLst>
                <a:ext uri="{FF2B5EF4-FFF2-40B4-BE49-F238E27FC236}">
                  <a16:creationId xmlns:a16="http://schemas.microsoft.com/office/drawing/2014/main" id="{88055382-31E8-8E47-A750-AD19935E3331}"/>
                </a:ext>
              </a:extLst>
            </p:cNvPr>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36;p43">
              <a:extLst>
                <a:ext uri="{FF2B5EF4-FFF2-40B4-BE49-F238E27FC236}">
                  <a16:creationId xmlns:a16="http://schemas.microsoft.com/office/drawing/2014/main" id="{CDDB2021-06DD-A827-C837-B4A40A3285AD}"/>
                </a:ext>
              </a:extLst>
            </p:cNvPr>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37;p43">
              <a:extLst>
                <a:ext uri="{FF2B5EF4-FFF2-40B4-BE49-F238E27FC236}">
                  <a16:creationId xmlns:a16="http://schemas.microsoft.com/office/drawing/2014/main" id="{92E7B706-8D3D-0794-D83D-8EAD7A0A1C27}"/>
                </a:ext>
              </a:extLst>
            </p:cNvPr>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38;p43">
              <a:extLst>
                <a:ext uri="{FF2B5EF4-FFF2-40B4-BE49-F238E27FC236}">
                  <a16:creationId xmlns:a16="http://schemas.microsoft.com/office/drawing/2014/main" id="{12BE221C-0B0F-8F6F-88E7-880FEBCDE95F}"/>
                </a:ext>
              </a:extLst>
            </p:cNvPr>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39;p43">
              <a:extLst>
                <a:ext uri="{FF2B5EF4-FFF2-40B4-BE49-F238E27FC236}">
                  <a16:creationId xmlns:a16="http://schemas.microsoft.com/office/drawing/2014/main" id="{A50388DF-E2AD-7F79-3A3F-E3B099037325}"/>
                </a:ext>
              </a:extLst>
            </p:cNvPr>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0;p43">
              <a:extLst>
                <a:ext uri="{FF2B5EF4-FFF2-40B4-BE49-F238E27FC236}">
                  <a16:creationId xmlns:a16="http://schemas.microsoft.com/office/drawing/2014/main" id="{F5A8FD9E-34ED-3433-7D94-68FBEE699651}"/>
                </a:ext>
              </a:extLst>
            </p:cNvPr>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41;p43">
              <a:extLst>
                <a:ext uri="{FF2B5EF4-FFF2-40B4-BE49-F238E27FC236}">
                  <a16:creationId xmlns:a16="http://schemas.microsoft.com/office/drawing/2014/main" id="{EBDBE468-ACD9-B48A-8B41-74A6D24C7693}"/>
                </a:ext>
              </a:extLst>
            </p:cNvPr>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2;p43">
              <a:extLst>
                <a:ext uri="{FF2B5EF4-FFF2-40B4-BE49-F238E27FC236}">
                  <a16:creationId xmlns:a16="http://schemas.microsoft.com/office/drawing/2014/main" id="{19220F3B-3904-A408-ECDF-3CEE78755B4D}"/>
                </a:ext>
              </a:extLst>
            </p:cNvPr>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43;p43">
              <a:extLst>
                <a:ext uri="{FF2B5EF4-FFF2-40B4-BE49-F238E27FC236}">
                  <a16:creationId xmlns:a16="http://schemas.microsoft.com/office/drawing/2014/main" id="{F4C7B550-FCC3-DADC-A9F1-9FD79B0C5E66}"/>
                </a:ext>
              </a:extLst>
            </p:cNvPr>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44;p43">
              <a:extLst>
                <a:ext uri="{FF2B5EF4-FFF2-40B4-BE49-F238E27FC236}">
                  <a16:creationId xmlns:a16="http://schemas.microsoft.com/office/drawing/2014/main" id="{32AE10CC-544E-20A0-6D66-288747D55A6F}"/>
                </a:ext>
              </a:extLst>
            </p:cNvPr>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45;p43">
              <a:extLst>
                <a:ext uri="{FF2B5EF4-FFF2-40B4-BE49-F238E27FC236}">
                  <a16:creationId xmlns:a16="http://schemas.microsoft.com/office/drawing/2014/main" id="{C10398FC-CD6C-2889-3E45-F7910A592631}"/>
                </a:ext>
              </a:extLst>
            </p:cNvPr>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46;p43">
              <a:extLst>
                <a:ext uri="{FF2B5EF4-FFF2-40B4-BE49-F238E27FC236}">
                  <a16:creationId xmlns:a16="http://schemas.microsoft.com/office/drawing/2014/main" id="{B9876B1D-A99A-8BCF-2F2D-63D5F57A5EFD}"/>
                </a:ext>
              </a:extLst>
            </p:cNvPr>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47;p43">
              <a:extLst>
                <a:ext uri="{FF2B5EF4-FFF2-40B4-BE49-F238E27FC236}">
                  <a16:creationId xmlns:a16="http://schemas.microsoft.com/office/drawing/2014/main" id="{65B2D893-13E2-0ADB-8901-FE6E961B93B3}"/>
                </a:ext>
              </a:extLst>
            </p:cNvPr>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48;p43">
              <a:extLst>
                <a:ext uri="{FF2B5EF4-FFF2-40B4-BE49-F238E27FC236}">
                  <a16:creationId xmlns:a16="http://schemas.microsoft.com/office/drawing/2014/main" id="{9D05785A-FB98-B2E9-E77E-429AF1A39FAD}"/>
                </a:ext>
              </a:extLst>
            </p:cNvPr>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49;p43">
              <a:extLst>
                <a:ext uri="{FF2B5EF4-FFF2-40B4-BE49-F238E27FC236}">
                  <a16:creationId xmlns:a16="http://schemas.microsoft.com/office/drawing/2014/main" id="{263FD369-41A5-667D-AFE1-FF551747BF4B}"/>
                </a:ext>
              </a:extLst>
            </p:cNvPr>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0;p43">
              <a:extLst>
                <a:ext uri="{FF2B5EF4-FFF2-40B4-BE49-F238E27FC236}">
                  <a16:creationId xmlns:a16="http://schemas.microsoft.com/office/drawing/2014/main" id="{A17EF631-AE99-268F-852B-C180A5540E2F}"/>
                </a:ext>
              </a:extLst>
            </p:cNvPr>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51;p43">
              <a:extLst>
                <a:ext uri="{FF2B5EF4-FFF2-40B4-BE49-F238E27FC236}">
                  <a16:creationId xmlns:a16="http://schemas.microsoft.com/office/drawing/2014/main" id="{68DBFED0-38BD-5865-95A1-6AD464A037D0}"/>
                </a:ext>
              </a:extLst>
            </p:cNvPr>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52;p43">
              <a:extLst>
                <a:ext uri="{FF2B5EF4-FFF2-40B4-BE49-F238E27FC236}">
                  <a16:creationId xmlns:a16="http://schemas.microsoft.com/office/drawing/2014/main" id="{E790C0FE-A157-1A53-9BCD-59EDF8515D45}"/>
                </a:ext>
              </a:extLst>
            </p:cNvPr>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53;p43">
              <a:extLst>
                <a:ext uri="{FF2B5EF4-FFF2-40B4-BE49-F238E27FC236}">
                  <a16:creationId xmlns:a16="http://schemas.microsoft.com/office/drawing/2014/main" id="{255B2F68-97DA-3F5E-00CF-9F50AC2AF641}"/>
                </a:ext>
              </a:extLst>
            </p:cNvPr>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54;p43">
              <a:extLst>
                <a:ext uri="{FF2B5EF4-FFF2-40B4-BE49-F238E27FC236}">
                  <a16:creationId xmlns:a16="http://schemas.microsoft.com/office/drawing/2014/main" id="{5D015B1A-7FC8-CB36-D72D-F5DEC3D2F2B4}"/>
                </a:ext>
              </a:extLst>
            </p:cNvPr>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55;p43">
              <a:extLst>
                <a:ext uri="{FF2B5EF4-FFF2-40B4-BE49-F238E27FC236}">
                  <a16:creationId xmlns:a16="http://schemas.microsoft.com/office/drawing/2014/main" id="{7AEF821F-1489-E36B-9D38-BB5427CD9A7A}"/>
                </a:ext>
              </a:extLst>
            </p:cNvPr>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56;p43">
              <a:extLst>
                <a:ext uri="{FF2B5EF4-FFF2-40B4-BE49-F238E27FC236}">
                  <a16:creationId xmlns:a16="http://schemas.microsoft.com/office/drawing/2014/main" id="{954454E1-5713-E465-BDB0-11B0F5035DE8}"/>
                </a:ext>
              </a:extLst>
            </p:cNvPr>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57;p43">
              <a:extLst>
                <a:ext uri="{FF2B5EF4-FFF2-40B4-BE49-F238E27FC236}">
                  <a16:creationId xmlns:a16="http://schemas.microsoft.com/office/drawing/2014/main" id="{13FBDDE8-8AF9-E1AB-6B7E-6CA09207E8D7}"/>
                </a:ext>
              </a:extLst>
            </p:cNvPr>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58;p43">
              <a:extLst>
                <a:ext uri="{FF2B5EF4-FFF2-40B4-BE49-F238E27FC236}">
                  <a16:creationId xmlns:a16="http://schemas.microsoft.com/office/drawing/2014/main" id="{247A5E03-E138-34B1-880F-FDDD5345538C}"/>
                </a:ext>
              </a:extLst>
            </p:cNvPr>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59;p43">
              <a:extLst>
                <a:ext uri="{FF2B5EF4-FFF2-40B4-BE49-F238E27FC236}">
                  <a16:creationId xmlns:a16="http://schemas.microsoft.com/office/drawing/2014/main" id="{1B4EB031-5792-409A-7D23-AB774E8F271B}"/>
                </a:ext>
              </a:extLst>
            </p:cNvPr>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60;p43">
              <a:extLst>
                <a:ext uri="{FF2B5EF4-FFF2-40B4-BE49-F238E27FC236}">
                  <a16:creationId xmlns:a16="http://schemas.microsoft.com/office/drawing/2014/main" id="{30F01D19-4A0C-39FD-876B-6BBC142606DD}"/>
                </a:ext>
              </a:extLst>
            </p:cNvPr>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61;p43">
              <a:extLst>
                <a:ext uri="{FF2B5EF4-FFF2-40B4-BE49-F238E27FC236}">
                  <a16:creationId xmlns:a16="http://schemas.microsoft.com/office/drawing/2014/main" id="{26985515-BD67-CF98-8C50-0410D05B5385}"/>
                </a:ext>
              </a:extLst>
            </p:cNvPr>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62;p43">
              <a:extLst>
                <a:ext uri="{FF2B5EF4-FFF2-40B4-BE49-F238E27FC236}">
                  <a16:creationId xmlns:a16="http://schemas.microsoft.com/office/drawing/2014/main" id="{60CB8078-E5D0-4B25-177F-279F19FCDC2B}"/>
                </a:ext>
              </a:extLst>
            </p:cNvPr>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3;p43">
              <a:extLst>
                <a:ext uri="{FF2B5EF4-FFF2-40B4-BE49-F238E27FC236}">
                  <a16:creationId xmlns:a16="http://schemas.microsoft.com/office/drawing/2014/main" id="{76F0012C-3365-98B0-E9CC-6A9F63BAE934}"/>
                </a:ext>
              </a:extLst>
            </p:cNvPr>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64;p43">
              <a:extLst>
                <a:ext uri="{FF2B5EF4-FFF2-40B4-BE49-F238E27FC236}">
                  <a16:creationId xmlns:a16="http://schemas.microsoft.com/office/drawing/2014/main" id="{7F346076-6109-7EF4-31D4-7F4D89BBDFC2}"/>
                </a:ext>
              </a:extLst>
            </p:cNvPr>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65;p43">
              <a:extLst>
                <a:ext uri="{FF2B5EF4-FFF2-40B4-BE49-F238E27FC236}">
                  <a16:creationId xmlns:a16="http://schemas.microsoft.com/office/drawing/2014/main" id="{1E1F2565-8B96-4631-2149-1AF70177BFE4}"/>
                </a:ext>
              </a:extLst>
            </p:cNvPr>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66;p43">
              <a:extLst>
                <a:ext uri="{FF2B5EF4-FFF2-40B4-BE49-F238E27FC236}">
                  <a16:creationId xmlns:a16="http://schemas.microsoft.com/office/drawing/2014/main" id="{D10CBA88-E84E-3FE4-BF63-93863C07AD5E}"/>
                </a:ext>
              </a:extLst>
            </p:cNvPr>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67;p43">
              <a:extLst>
                <a:ext uri="{FF2B5EF4-FFF2-40B4-BE49-F238E27FC236}">
                  <a16:creationId xmlns:a16="http://schemas.microsoft.com/office/drawing/2014/main" id="{1FA86EFC-AB77-6B2D-6D0B-A528CE17012D}"/>
                </a:ext>
              </a:extLst>
            </p:cNvPr>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68;p43">
              <a:extLst>
                <a:ext uri="{FF2B5EF4-FFF2-40B4-BE49-F238E27FC236}">
                  <a16:creationId xmlns:a16="http://schemas.microsoft.com/office/drawing/2014/main" id="{22B8AA79-DE7C-AC54-235E-DA99199B2739}"/>
                </a:ext>
              </a:extLst>
            </p:cNvPr>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69;p43">
              <a:extLst>
                <a:ext uri="{FF2B5EF4-FFF2-40B4-BE49-F238E27FC236}">
                  <a16:creationId xmlns:a16="http://schemas.microsoft.com/office/drawing/2014/main" id="{A72B8CBD-206F-038C-7707-4F678D778BE8}"/>
                </a:ext>
              </a:extLst>
            </p:cNvPr>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70;p43">
              <a:extLst>
                <a:ext uri="{FF2B5EF4-FFF2-40B4-BE49-F238E27FC236}">
                  <a16:creationId xmlns:a16="http://schemas.microsoft.com/office/drawing/2014/main" id="{E40B32EE-05A2-A93B-0E91-906C62E9E803}"/>
                </a:ext>
              </a:extLst>
            </p:cNvPr>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1;p43">
              <a:extLst>
                <a:ext uri="{FF2B5EF4-FFF2-40B4-BE49-F238E27FC236}">
                  <a16:creationId xmlns:a16="http://schemas.microsoft.com/office/drawing/2014/main" id="{15CE7340-4756-C9F7-138C-F42E546DB5D7}"/>
                </a:ext>
              </a:extLst>
            </p:cNvPr>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72;p43">
              <a:extLst>
                <a:ext uri="{FF2B5EF4-FFF2-40B4-BE49-F238E27FC236}">
                  <a16:creationId xmlns:a16="http://schemas.microsoft.com/office/drawing/2014/main" id="{5D0E9BF2-869E-513F-7FA1-31BF51500B17}"/>
                </a:ext>
              </a:extLst>
            </p:cNvPr>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73;p43">
              <a:extLst>
                <a:ext uri="{FF2B5EF4-FFF2-40B4-BE49-F238E27FC236}">
                  <a16:creationId xmlns:a16="http://schemas.microsoft.com/office/drawing/2014/main" id="{A82CC434-5C60-E2DB-C30B-A62A8E525C87}"/>
                </a:ext>
              </a:extLst>
            </p:cNvPr>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74;p43">
              <a:extLst>
                <a:ext uri="{FF2B5EF4-FFF2-40B4-BE49-F238E27FC236}">
                  <a16:creationId xmlns:a16="http://schemas.microsoft.com/office/drawing/2014/main" id="{8CAF5E33-E73E-5DC8-5DBF-D2F84F83C488}"/>
                </a:ext>
              </a:extLst>
            </p:cNvPr>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75;p43">
              <a:extLst>
                <a:ext uri="{FF2B5EF4-FFF2-40B4-BE49-F238E27FC236}">
                  <a16:creationId xmlns:a16="http://schemas.microsoft.com/office/drawing/2014/main" id="{009B124A-F2D2-961C-85CE-E0ECF943E9BF}"/>
                </a:ext>
              </a:extLst>
            </p:cNvPr>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76;p43">
              <a:extLst>
                <a:ext uri="{FF2B5EF4-FFF2-40B4-BE49-F238E27FC236}">
                  <a16:creationId xmlns:a16="http://schemas.microsoft.com/office/drawing/2014/main" id="{A4AE8BD2-ADB6-2125-A1D7-67AF8D7427DB}"/>
                </a:ext>
              </a:extLst>
            </p:cNvPr>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77;p43">
              <a:extLst>
                <a:ext uri="{FF2B5EF4-FFF2-40B4-BE49-F238E27FC236}">
                  <a16:creationId xmlns:a16="http://schemas.microsoft.com/office/drawing/2014/main" id="{328EE57D-193F-4638-9D7B-78FA7E63441B}"/>
                </a:ext>
              </a:extLst>
            </p:cNvPr>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78;p43">
              <a:extLst>
                <a:ext uri="{FF2B5EF4-FFF2-40B4-BE49-F238E27FC236}">
                  <a16:creationId xmlns:a16="http://schemas.microsoft.com/office/drawing/2014/main" id="{4F54B8C5-DC9F-207D-4733-E9FD7B129B45}"/>
                </a:ext>
              </a:extLst>
            </p:cNvPr>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79;p43">
              <a:extLst>
                <a:ext uri="{FF2B5EF4-FFF2-40B4-BE49-F238E27FC236}">
                  <a16:creationId xmlns:a16="http://schemas.microsoft.com/office/drawing/2014/main" id="{C1EFC651-72FA-29B3-1E54-6A2237097AE4}"/>
                </a:ext>
              </a:extLst>
            </p:cNvPr>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80;p43">
              <a:extLst>
                <a:ext uri="{FF2B5EF4-FFF2-40B4-BE49-F238E27FC236}">
                  <a16:creationId xmlns:a16="http://schemas.microsoft.com/office/drawing/2014/main" id="{88DC5764-1111-E3F2-B6D3-B128ECED2420}"/>
                </a:ext>
              </a:extLst>
            </p:cNvPr>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81;p43">
              <a:extLst>
                <a:ext uri="{FF2B5EF4-FFF2-40B4-BE49-F238E27FC236}">
                  <a16:creationId xmlns:a16="http://schemas.microsoft.com/office/drawing/2014/main" id="{AB58D32B-CA5C-71AF-253D-FB2A37B6CEA4}"/>
                </a:ext>
              </a:extLst>
            </p:cNvPr>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82;p43">
              <a:extLst>
                <a:ext uri="{FF2B5EF4-FFF2-40B4-BE49-F238E27FC236}">
                  <a16:creationId xmlns:a16="http://schemas.microsoft.com/office/drawing/2014/main" id="{277DFF27-3270-BC6C-79F4-D589830950DD}"/>
                </a:ext>
              </a:extLst>
            </p:cNvPr>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2183;p43">
              <a:extLst>
                <a:ext uri="{FF2B5EF4-FFF2-40B4-BE49-F238E27FC236}">
                  <a16:creationId xmlns:a16="http://schemas.microsoft.com/office/drawing/2014/main" id="{816AEE61-95E0-0757-0A0D-4F461766E42B}"/>
                </a:ext>
              </a:extLst>
            </p:cNvPr>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2184;p43">
              <a:extLst>
                <a:ext uri="{FF2B5EF4-FFF2-40B4-BE49-F238E27FC236}">
                  <a16:creationId xmlns:a16="http://schemas.microsoft.com/office/drawing/2014/main" id="{CE4D3614-FD87-152C-C117-B5A03C5447CF}"/>
                </a:ext>
              </a:extLst>
            </p:cNvPr>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2185;p43">
              <a:extLst>
                <a:ext uri="{FF2B5EF4-FFF2-40B4-BE49-F238E27FC236}">
                  <a16:creationId xmlns:a16="http://schemas.microsoft.com/office/drawing/2014/main" id="{FD85FF44-7DD9-37D2-D83E-A2FFD647739B}"/>
                </a:ext>
              </a:extLst>
            </p:cNvPr>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2186;p43">
              <a:extLst>
                <a:ext uri="{FF2B5EF4-FFF2-40B4-BE49-F238E27FC236}">
                  <a16:creationId xmlns:a16="http://schemas.microsoft.com/office/drawing/2014/main" id="{6B8F16AB-282E-08DF-367A-9A67B2EC717D}"/>
                </a:ext>
              </a:extLst>
            </p:cNvPr>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2187;p43">
              <a:extLst>
                <a:ext uri="{FF2B5EF4-FFF2-40B4-BE49-F238E27FC236}">
                  <a16:creationId xmlns:a16="http://schemas.microsoft.com/office/drawing/2014/main" id="{2AD59A01-9AD4-F88F-F9D7-6CA9E423AD1B}"/>
                </a:ext>
              </a:extLst>
            </p:cNvPr>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2188;p43">
              <a:extLst>
                <a:ext uri="{FF2B5EF4-FFF2-40B4-BE49-F238E27FC236}">
                  <a16:creationId xmlns:a16="http://schemas.microsoft.com/office/drawing/2014/main" id="{3D0FD2D1-2290-6F1A-6460-BBF54CCC4D96}"/>
                </a:ext>
              </a:extLst>
            </p:cNvPr>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2189;p43">
              <a:extLst>
                <a:ext uri="{FF2B5EF4-FFF2-40B4-BE49-F238E27FC236}">
                  <a16:creationId xmlns:a16="http://schemas.microsoft.com/office/drawing/2014/main" id="{20A36553-AEB5-52CF-35BF-96093A7EBEEA}"/>
                </a:ext>
              </a:extLst>
            </p:cNvPr>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2190;p43">
              <a:extLst>
                <a:ext uri="{FF2B5EF4-FFF2-40B4-BE49-F238E27FC236}">
                  <a16:creationId xmlns:a16="http://schemas.microsoft.com/office/drawing/2014/main" id="{E61661E9-C65D-E455-9550-877DAE3922EF}"/>
                </a:ext>
              </a:extLst>
            </p:cNvPr>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2191;p43">
              <a:extLst>
                <a:ext uri="{FF2B5EF4-FFF2-40B4-BE49-F238E27FC236}">
                  <a16:creationId xmlns:a16="http://schemas.microsoft.com/office/drawing/2014/main" id="{9EE7C3C7-3107-9EA6-4EC9-91615CCC60D1}"/>
                </a:ext>
              </a:extLst>
            </p:cNvPr>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2192;p43">
              <a:extLst>
                <a:ext uri="{FF2B5EF4-FFF2-40B4-BE49-F238E27FC236}">
                  <a16:creationId xmlns:a16="http://schemas.microsoft.com/office/drawing/2014/main" id="{4FE84E83-793A-E1ED-78DF-0B318A6B6DC3}"/>
                </a:ext>
              </a:extLst>
            </p:cNvPr>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2193;p43">
              <a:extLst>
                <a:ext uri="{FF2B5EF4-FFF2-40B4-BE49-F238E27FC236}">
                  <a16:creationId xmlns:a16="http://schemas.microsoft.com/office/drawing/2014/main" id="{407C128E-C496-2AAA-41A8-3EDA46579FE1}"/>
                </a:ext>
              </a:extLst>
            </p:cNvPr>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2194;p43">
              <a:extLst>
                <a:ext uri="{FF2B5EF4-FFF2-40B4-BE49-F238E27FC236}">
                  <a16:creationId xmlns:a16="http://schemas.microsoft.com/office/drawing/2014/main" id="{1E39C040-91A3-4403-5DA5-F9E376C9E151}"/>
                </a:ext>
              </a:extLst>
            </p:cNvPr>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2195;p43">
              <a:extLst>
                <a:ext uri="{FF2B5EF4-FFF2-40B4-BE49-F238E27FC236}">
                  <a16:creationId xmlns:a16="http://schemas.microsoft.com/office/drawing/2014/main" id="{62613957-5F46-9531-94E8-CC3F83C341E0}"/>
                </a:ext>
              </a:extLst>
            </p:cNvPr>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2196;p43">
              <a:extLst>
                <a:ext uri="{FF2B5EF4-FFF2-40B4-BE49-F238E27FC236}">
                  <a16:creationId xmlns:a16="http://schemas.microsoft.com/office/drawing/2014/main" id="{6616BDFF-5221-89B2-7D7B-09DAFC5B7167}"/>
                </a:ext>
              </a:extLst>
            </p:cNvPr>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2197;p43">
              <a:extLst>
                <a:ext uri="{FF2B5EF4-FFF2-40B4-BE49-F238E27FC236}">
                  <a16:creationId xmlns:a16="http://schemas.microsoft.com/office/drawing/2014/main" id="{A4FC0973-FD8C-54B7-5ADE-BC13E1E44AFD}"/>
                </a:ext>
              </a:extLst>
            </p:cNvPr>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2198;p43">
              <a:extLst>
                <a:ext uri="{FF2B5EF4-FFF2-40B4-BE49-F238E27FC236}">
                  <a16:creationId xmlns:a16="http://schemas.microsoft.com/office/drawing/2014/main" id="{E8235456-131B-D5B9-44F3-ADB0B75FA2BC}"/>
                </a:ext>
              </a:extLst>
            </p:cNvPr>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2199;p43">
              <a:extLst>
                <a:ext uri="{FF2B5EF4-FFF2-40B4-BE49-F238E27FC236}">
                  <a16:creationId xmlns:a16="http://schemas.microsoft.com/office/drawing/2014/main" id="{923CEB16-569A-7473-D0B0-F34769FC9370}"/>
                </a:ext>
              </a:extLst>
            </p:cNvPr>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2200;p43">
              <a:extLst>
                <a:ext uri="{FF2B5EF4-FFF2-40B4-BE49-F238E27FC236}">
                  <a16:creationId xmlns:a16="http://schemas.microsoft.com/office/drawing/2014/main" id="{50C28506-7F8B-2E7C-5ABD-C36A68610A3F}"/>
                </a:ext>
              </a:extLst>
            </p:cNvPr>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2201;p43">
              <a:extLst>
                <a:ext uri="{FF2B5EF4-FFF2-40B4-BE49-F238E27FC236}">
                  <a16:creationId xmlns:a16="http://schemas.microsoft.com/office/drawing/2014/main" id="{B30A436F-D83F-D3CC-D0B2-E599D3CA8331}"/>
                </a:ext>
              </a:extLst>
            </p:cNvPr>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2202;p43">
              <a:extLst>
                <a:ext uri="{FF2B5EF4-FFF2-40B4-BE49-F238E27FC236}">
                  <a16:creationId xmlns:a16="http://schemas.microsoft.com/office/drawing/2014/main" id="{000DD98F-231C-BEFF-AD0A-25CC55F82BBD}"/>
                </a:ext>
              </a:extLst>
            </p:cNvPr>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2203;p43">
              <a:extLst>
                <a:ext uri="{FF2B5EF4-FFF2-40B4-BE49-F238E27FC236}">
                  <a16:creationId xmlns:a16="http://schemas.microsoft.com/office/drawing/2014/main" id="{55B0A770-F45D-6AA4-A8CC-C7B347010D7F}"/>
                </a:ext>
              </a:extLst>
            </p:cNvPr>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2204;p43">
              <a:extLst>
                <a:ext uri="{FF2B5EF4-FFF2-40B4-BE49-F238E27FC236}">
                  <a16:creationId xmlns:a16="http://schemas.microsoft.com/office/drawing/2014/main" id="{F9483AF6-204A-EA13-9038-A4A532A9E9C0}"/>
                </a:ext>
              </a:extLst>
            </p:cNvPr>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2205;p43">
              <a:extLst>
                <a:ext uri="{FF2B5EF4-FFF2-40B4-BE49-F238E27FC236}">
                  <a16:creationId xmlns:a16="http://schemas.microsoft.com/office/drawing/2014/main" id="{45E3A29B-BAFC-2D9B-3846-245D5A0AA1D8}"/>
                </a:ext>
              </a:extLst>
            </p:cNvPr>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2206;p43">
              <a:extLst>
                <a:ext uri="{FF2B5EF4-FFF2-40B4-BE49-F238E27FC236}">
                  <a16:creationId xmlns:a16="http://schemas.microsoft.com/office/drawing/2014/main" id="{ABF8A389-22C0-2EC2-B971-DA5CB668D822}"/>
                </a:ext>
              </a:extLst>
            </p:cNvPr>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2207;p43">
              <a:extLst>
                <a:ext uri="{FF2B5EF4-FFF2-40B4-BE49-F238E27FC236}">
                  <a16:creationId xmlns:a16="http://schemas.microsoft.com/office/drawing/2014/main" id="{06D252ED-383D-B441-F0E6-F6B4EF9D1FAA}"/>
                </a:ext>
              </a:extLst>
            </p:cNvPr>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2208;p43">
              <a:extLst>
                <a:ext uri="{FF2B5EF4-FFF2-40B4-BE49-F238E27FC236}">
                  <a16:creationId xmlns:a16="http://schemas.microsoft.com/office/drawing/2014/main" id="{07344502-B7B8-D50F-EA33-5FC24BF3ED47}"/>
                </a:ext>
              </a:extLst>
            </p:cNvPr>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2209;p43">
              <a:extLst>
                <a:ext uri="{FF2B5EF4-FFF2-40B4-BE49-F238E27FC236}">
                  <a16:creationId xmlns:a16="http://schemas.microsoft.com/office/drawing/2014/main" id="{EA147431-2C86-745D-0F2A-862388E2D316}"/>
                </a:ext>
              </a:extLst>
            </p:cNvPr>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2210;p43">
              <a:extLst>
                <a:ext uri="{FF2B5EF4-FFF2-40B4-BE49-F238E27FC236}">
                  <a16:creationId xmlns:a16="http://schemas.microsoft.com/office/drawing/2014/main" id="{5F61A1CE-EF4D-C61D-14C4-1C2E0E789FAE}"/>
                </a:ext>
              </a:extLst>
            </p:cNvPr>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2211;p43">
              <a:extLst>
                <a:ext uri="{FF2B5EF4-FFF2-40B4-BE49-F238E27FC236}">
                  <a16:creationId xmlns:a16="http://schemas.microsoft.com/office/drawing/2014/main" id="{4683C1D5-D1EF-DB02-4D83-9A91951E672C}"/>
                </a:ext>
              </a:extLst>
            </p:cNvPr>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2212;p43">
              <a:extLst>
                <a:ext uri="{FF2B5EF4-FFF2-40B4-BE49-F238E27FC236}">
                  <a16:creationId xmlns:a16="http://schemas.microsoft.com/office/drawing/2014/main" id="{C67C4353-346A-16A7-5C51-9A010A2DF7CF}"/>
                </a:ext>
              </a:extLst>
            </p:cNvPr>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2213;p43">
              <a:extLst>
                <a:ext uri="{FF2B5EF4-FFF2-40B4-BE49-F238E27FC236}">
                  <a16:creationId xmlns:a16="http://schemas.microsoft.com/office/drawing/2014/main" id="{9AF26DC3-67F4-2D18-CC59-F1E8C8656A48}"/>
                </a:ext>
              </a:extLst>
            </p:cNvPr>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2214;p43">
              <a:extLst>
                <a:ext uri="{FF2B5EF4-FFF2-40B4-BE49-F238E27FC236}">
                  <a16:creationId xmlns:a16="http://schemas.microsoft.com/office/drawing/2014/main" id="{E1D42572-BD5F-D696-2A5B-36CB2DAFA1FD}"/>
                </a:ext>
              </a:extLst>
            </p:cNvPr>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2215;p43">
              <a:extLst>
                <a:ext uri="{FF2B5EF4-FFF2-40B4-BE49-F238E27FC236}">
                  <a16:creationId xmlns:a16="http://schemas.microsoft.com/office/drawing/2014/main" id="{1F7FC766-6D19-5BA3-9A53-31007784C1C5}"/>
                </a:ext>
              </a:extLst>
            </p:cNvPr>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2216;p43">
              <a:extLst>
                <a:ext uri="{FF2B5EF4-FFF2-40B4-BE49-F238E27FC236}">
                  <a16:creationId xmlns:a16="http://schemas.microsoft.com/office/drawing/2014/main" id="{0DD43D1D-B57B-7695-2567-272990D99786}"/>
                </a:ext>
              </a:extLst>
            </p:cNvPr>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2217;p43">
              <a:extLst>
                <a:ext uri="{FF2B5EF4-FFF2-40B4-BE49-F238E27FC236}">
                  <a16:creationId xmlns:a16="http://schemas.microsoft.com/office/drawing/2014/main" id="{C113676E-B20C-A237-9ECE-2B3C939FFF16}"/>
                </a:ext>
              </a:extLst>
            </p:cNvPr>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2218;p43">
              <a:extLst>
                <a:ext uri="{FF2B5EF4-FFF2-40B4-BE49-F238E27FC236}">
                  <a16:creationId xmlns:a16="http://schemas.microsoft.com/office/drawing/2014/main" id="{67EDCE04-D3A7-2ECB-283A-AF593AB8A586}"/>
                </a:ext>
              </a:extLst>
            </p:cNvPr>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2219;p43">
              <a:extLst>
                <a:ext uri="{FF2B5EF4-FFF2-40B4-BE49-F238E27FC236}">
                  <a16:creationId xmlns:a16="http://schemas.microsoft.com/office/drawing/2014/main" id="{084D2080-9A6A-3F0E-C052-9D8705263E1F}"/>
                </a:ext>
              </a:extLst>
            </p:cNvPr>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2220;p43">
              <a:extLst>
                <a:ext uri="{FF2B5EF4-FFF2-40B4-BE49-F238E27FC236}">
                  <a16:creationId xmlns:a16="http://schemas.microsoft.com/office/drawing/2014/main" id="{2AF65189-D4DB-7E65-371B-B008825C32C4}"/>
                </a:ext>
              </a:extLst>
            </p:cNvPr>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2221;p43">
              <a:extLst>
                <a:ext uri="{FF2B5EF4-FFF2-40B4-BE49-F238E27FC236}">
                  <a16:creationId xmlns:a16="http://schemas.microsoft.com/office/drawing/2014/main" id="{10941C7C-6D27-9F84-270B-E1E73B51BB12}"/>
                </a:ext>
              </a:extLst>
            </p:cNvPr>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2222;p43">
              <a:extLst>
                <a:ext uri="{FF2B5EF4-FFF2-40B4-BE49-F238E27FC236}">
                  <a16:creationId xmlns:a16="http://schemas.microsoft.com/office/drawing/2014/main" id="{50541EB2-08B2-B75A-6825-56981E9DD979}"/>
                </a:ext>
              </a:extLst>
            </p:cNvPr>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2223;p43">
              <a:extLst>
                <a:ext uri="{FF2B5EF4-FFF2-40B4-BE49-F238E27FC236}">
                  <a16:creationId xmlns:a16="http://schemas.microsoft.com/office/drawing/2014/main" id="{EC6F53BA-D106-7133-F0D6-B7DEA39BBD38}"/>
                </a:ext>
              </a:extLst>
            </p:cNvPr>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2224;p43">
              <a:extLst>
                <a:ext uri="{FF2B5EF4-FFF2-40B4-BE49-F238E27FC236}">
                  <a16:creationId xmlns:a16="http://schemas.microsoft.com/office/drawing/2014/main" id="{7C06CC45-8160-3DC6-D5D7-D1115EC02207}"/>
                </a:ext>
              </a:extLst>
            </p:cNvPr>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2225;p43">
              <a:extLst>
                <a:ext uri="{FF2B5EF4-FFF2-40B4-BE49-F238E27FC236}">
                  <a16:creationId xmlns:a16="http://schemas.microsoft.com/office/drawing/2014/main" id="{0CF3D461-ECBF-67D2-E39D-C602D76DD020}"/>
                </a:ext>
              </a:extLst>
            </p:cNvPr>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2226;p43">
              <a:extLst>
                <a:ext uri="{FF2B5EF4-FFF2-40B4-BE49-F238E27FC236}">
                  <a16:creationId xmlns:a16="http://schemas.microsoft.com/office/drawing/2014/main" id="{71E3A7AA-4615-963C-D4D3-8A36600E7CD0}"/>
                </a:ext>
              </a:extLst>
            </p:cNvPr>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2227;p43">
              <a:extLst>
                <a:ext uri="{FF2B5EF4-FFF2-40B4-BE49-F238E27FC236}">
                  <a16:creationId xmlns:a16="http://schemas.microsoft.com/office/drawing/2014/main" id="{0DC14175-AB25-74C2-4C06-6346E395ACC0}"/>
                </a:ext>
              </a:extLst>
            </p:cNvPr>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2228;p43">
              <a:extLst>
                <a:ext uri="{FF2B5EF4-FFF2-40B4-BE49-F238E27FC236}">
                  <a16:creationId xmlns:a16="http://schemas.microsoft.com/office/drawing/2014/main" id="{7C053D6C-5663-64AC-6AF9-AED8FFCFC8BE}"/>
                </a:ext>
              </a:extLst>
            </p:cNvPr>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2229;p43">
              <a:extLst>
                <a:ext uri="{FF2B5EF4-FFF2-40B4-BE49-F238E27FC236}">
                  <a16:creationId xmlns:a16="http://schemas.microsoft.com/office/drawing/2014/main" id="{85C4B277-2A04-5E68-6D37-CFA5FA0DC3F1}"/>
                </a:ext>
              </a:extLst>
            </p:cNvPr>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2230;p43">
              <a:extLst>
                <a:ext uri="{FF2B5EF4-FFF2-40B4-BE49-F238E27FC236}">
                  <a16:creationId xmlns:a16="http://schemas.microsoft.com/office/drawing/2014/main" id="{AA24019E-D99F-5605-0723-B999B2405D77}"/>
                </a:ext>
              </a:extLst>
            </p:cNvPr>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2231;p43">
              <a:extLst>
                <a:ext uri="{FF2B5EF4-FFF2-40B4-BE49-F238E27FC236}">
                  <a16:creationId xmlns:a16="http://schemas.microsoft.com/office/drawing/2014/main" id="{31A91B88-C07C-5C55-F56B-005D9C461D49}"/>
                </a:ext>
              </a:extLst>
            </p:cNvPr>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2232;p43">
              <a:extLst>
                <a:ext uri="{FF2B5EF4-FFF2-40B4-BE49-F238E27FC236}">
                  <a16:creationId xmlns:a16="http://schemas.microsoft.com/office/drawing/2014/main" id="{369ED9C1-70D1-FD1A-BF75-34E61C73C7BE}"/>
                </a:ext>
              </a:extLst>
            </p:cNvPr>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2233;p43">
              <a:extLst>
                <a:ext uri="{FF2B5EF4-FFF2-40B4-BE49-F238E27FC236}">
                  <a16:creationId xmlns:a16="http://schemas.microsoft.com/office/drawing/2014/main" id="{3083254D-FC00-9F6F-200B-7D9B4F8CE83A}"/>
                </a:ext>
              </a:extLst>
            </p:cNvPr>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2234;p43">
              <a:extLst>
                <a:ext uri="{FF2B5EF4-FFF2-40B4-BE49-F238E27FC236}">
                  <a16:creationId xmlns:a16="http://schemas.microsoft.com/office/drawing/2014/main" id="{53B60CCC-3EDC-EBBA-020A-B2093212A115}"/>
                </a:ext>
              </a:extLst>
            </p:cNvPr>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2235;p43">
              <a:extLst>
                <a:ext uri="{FF2B5EF4-FFF2-40B4-BE49-F238E27FC236}">
                  <a16:creationId xmlns:a16="http://schemas.microsoft.com/office/drawing/2014/main" id="{D9B714A2-B6F6-4816-D8CB-00B58B5FE5F2}"/>
                </a:ext>
              </a:extLst>
            </p:cNvPr>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2236;p43">
              <a:extLst>
                <a:ext uri="{FF2B5EF4-FFF2-40B4-BE49-F238E27FC236}">
                  <a16:creationId xmlns:a16="http://schemas.microsoft.com/office/drawing/2014/main" id="{57606679-D45D-B8E3-C3C3-B386475C0CD4}"/>
                </a:ext>
              </a:extLst>
            </p:cNvPr>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2237;p43">
              <a:extLst>
                <a:ext uri="{FF2B5EF4-FFF2-40B4-BE49-F238E27FC236}">
                  <a16:creationId xmlns:a16="http://schemas.microsoft.com/office/drawing/2014/main" id="{6875B078-2FE5-BEB2-3D7D-C5550909E284}"/>
                </a:ext>
              </a:extLst>
            </p:cNvPr>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2238;p43">
              <a:extLst>
                <a:ext uri="{FF2B5EF4-FFF2-40B4-BE49-F238E27FC236}">
                  <a16:creationId xmlns:a16="http://schemas.microsoft.com/office/drawing/2014/main" id="{BFD12F63-90BE-3DC1-01EA-F62235D0D0C5}"/>
                </a:ext>
              </a:extLst>
            </p:cNvPr>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2239;p43">
              <a:extLst>
                <a:ext uri="{FF2B5EF4-FFF2-40B4-BE49-F238E27FC236}">
                  <a16:creationId xmlns:a16="http://schemas.microsoft.com/office/drawing/2014/main" id="{247CC96B-2B6B-7AA8-D666-7906A25E5650}"/>
                </a:ext>
              </a:extLst>
            </p:cNvPr>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2240;p43">
              <a:extLst>
                <a:ext uri="{FF2B5EF4-FFF2-40B4-BE49-F238E27FC236}">
                  <a16:creationId xmlns:a16="http://schemas.microsoft.com/office/drawing/2014/main" id="{5EA878E6-7AFA-8917-5160-299794C35A1F}"/>
                </a:ext>
              </a:extLst>
            </p:cNvPr>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2241;p43">
              <a:extLst>
                <a:ext uri="{FF2B5EF4-FFF2-40B4-BE49-F238E27FC236}">
                  <a16:creationId xmlns:a16="http://schemas.microsoft.com/office/drawing/2014/main" id="{A1EF20DF-C5B9-D486-CDB3-B6D38C9A2E4F}"/>
                </a:ext>
              </a:extLst>
            </p:cNvPr>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2242;p43">
              <a:extLst>
                <a:ext uri="{FF2B5EF4-FFF2-40B4-BE49-F238E27FC236}">
                  <a16:creationId xmlns:a16="http://schemas.microsoft.com/office/drawing/2014/main" id="{82BF80D4-D369-C7EC-5F63-C0A087F20772}"/>
                </a:ext>
              </a:extLst>
            </p:cNvPr>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2243;p43">
              <a:extLst>
                <a:ext uri="{FF2B5EF4-FFF2-40B4-BE49-F238E27FC236}">
                  <a16:creationId xmlns:a16="http://schemas.microsoft.com/office/drawing/2014/main" id="{7B5DEB4C-15F2-FB44-2ADD-6D1EE906C2F5}"/>
                </a:ext>
              </a:extLst>
            </p:cNvPr>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2244;p43">
              <a:extLst>
                <a:ext uri="{FF2B5EF4-FFF2-40B4-BE49-F238E27FC236}">
                  <a16:creationId xmlns:a16="http://schemas.microsoft.com/office/drawing/2014/main" id="{3F5044B2-0B99-AEA9-D01D-433DECFBC915}"/>
                </a:ext>
              </a:extLst>
            </p:cNvPr>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2245;p43">
              <a:extLst>
                <a:ext uri="{FF2B5EF4-FFF2-40B4-BE49-F238E27FC236}">
                  <a16:creationId xmlns:a16="http://schemas.microsoft.com/office/drawing/2014/main" id="{EE51BC04-196E-90AB-1482-9E834C850BF3}"/>
                </a:ext>
              </a:extLst>
            </p:cNvPr>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2246;p43">
              <a:extLst>
                <a:ext uri="{FF2B5EF4-FFF2-40B4-BE49-F238E27FC236}">
                  <a16:creationId xmlns:a16="http://schemas.microsoft.com/office/drawing/2014/main" id="{A39C8C6F-41B6-0BB9-2B95-5FD1CA1F8C4E}"/>
                </a:ext>
              </a:extLst>
            </p:cNvPr>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2247;p43">
              <a:extLst>
                <a:ext uri="{FF2B5EF4-FFF2-40B4-BE49-F238E27FC236}">
                  <a16:creationId xmlns:a16="http://schemas.microsoft.com/office/drawing/2014/main" id="{DB8A923B-6210-40F7-F798-FF838F5309ED}"/>
                </a:ext>
              </a:extLst>
            </p:cNvPr>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2248;p43">
              <a:extLst>
                <a:ext uri="{FF2B5EF4-FFF2-40B4-BE49-F238E27FC236}">
                  <a16:creationId xmlns:a16="http://schemas.microsoft.com/office/drawing/2014/main" id="{2722EEF7-ABC5-65C2-74BF-0B8BF16734A2}"/>
                </a:ext>
              </a:extLst>
            </p:cNvPr>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2249;p43">
              <a:extLst>
                <a:ext uri="{FF2B5EF4-FFF2-40B4-BE49-F238E27FC236}">
                  <a16:creationId xmlns:a16="http://schemas.microsoft.com/office/drawing/2014/main" id="{C7402C7E-654D-5FE2-ED37-70A3D8DCD8E2}"/>
                </a:ext>
              </a:extLst>
            </p:cNvPr>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2250;p43">
              <a:extLst>
                <a:ext uri="{FF2B5EF4-FFF2-40B4-BE49-F238E27FC236}">
                  <a16:creationId xmlns:a16="http://schemas.microsoft.com/office/drawing/2014/main" id="{1B507B2F-A452-B1D8-E813-4F03B8670DC2}"/>
                </a:ext>
              </a:extLst>
            </p:cNvPr>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2251;p43">
              <a:extLst>
                <a:ext uri="{FF2B5EF4-FFF2-40B4-BE49-F238E27FC236}">
                  <a16:creationId xmlns:a16="http://schemas.microsoft.com/office/drawing/2014/main" id="{B193CB71-5860-D7D9-ED7A-F89D3C7813A4}"/>
                </a:ext>
              </a:extLst>
            </p:cNvPr>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2252;p43">
              <a:extLst>
                <a:ext uri="{FF2B5EF4-FFF2-40B4-BE49-F238E27FC236}">
                  <a16:creationId xmlns:a16="http://schemas.microsoft.com/office/drawing/2014/main" id="{3A125E09-1DE8-A618-EA4C-858C99BDB5DA}"/>
                </a:ext>
              </a:extLst>
            </p:cNvPr>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2253;p43">
              <a:extLst>
                <a:ext uri="{FF2B5EF4-FFF2-40B4-BE49-F238E27FC236}">
                  <a16:creationId xmlns:a16="http://schemas.microsoft.com/office/drawing/2014/main" id="{31600233-FB69-6A1F-650B-DECE832502E2}"/>
                </a:ext>
              </a:extLst>
            </p:cNvPr>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2254;p43">
              <a:extLst>
                <a:ext uri="{FF2B5EF4-FFF2-40B4-BE49-F238E27FC236}">
                  <a16:creationId xmlns:a16="http://schemas.microsoft.com/office/drawing/2014/main" id="{E9C65D28-FDA3-0761-589A-CE8B9DBED0E2}"/>
                </a:ext>
              </a:extLst>
            </p:cNvPr>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2255;p43">
              <a:extLst>
                <a:ext uri="{FF2B5EF4-FFF2-40B4-BE49-F238E27FC236}">
                  <a16:creationId xmlns:a16="http://schemas.microsoft.com/office/drawing/2014/main" id="{A03EF786-456B-7561-7324-54D0AE37784B}"/>
                </a:ext>
              </a:extLst>
            </p:cNvPr>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2256;p43">
              <a:extLst>
                <a:ext uri="{FF2B5EF4-FFF2-40B4-BE49-F238E27FC236}">
                  <a16:creationId xmlns:a16="http://schemas.microsoft.com/office/drawing/2014/main" id="{B67746A9-FCBE-2811-C578-E6C1723EDA32}"/>
                </a:ext>
              </a:extLst>
            </p:cNvPr>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2257;p43">
              <a:extLst>
                <a:ext uri="{FF2B5EF4-FFF2-40B4-BE49-F238E27FC236}">
                  <a16:creationId xmlns:a16="http://schemas.microsoft.com/office/drawing/2014/main" id="{B7FD6A72-CB9A-0A69-56A9-EA6977047D1D}"/>
                </a:ext>
              </a:extLst>
            </p:cNvPr>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2258;p43">
              <a:extLst>
                <a:ext uri="{FF2B5EF4-FFF2-40B4-BE49-F238E27FC236}">
                  <a16:creationId xmlns:a16="http://schemas.microsoft.com/office/drawing/2014/main" id="{E75CE10D-2C16-21DC-FFA4-FB509AF6D7FB}"/>
                </a:ext>
              </a:extLst>
            </p:cNvPr>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2259;p43">
              <a:extLst>
                <a:ext uri="{FF2B5EF4-FFF2-40B4-BE49-F238E27FC236}">
                  <a16:creationId xmlns:a16="http://schemas.microsoft.com/office/drawing/2014/main" id="{965A184C-ACE0-662F-4C82-FE38217B563E}"/>
                </a:ext>
              </a:extLst>
            </p:cNvPr>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2260;p43">
              <a:extLst>
                <a:ext uri="{FF2B5EF4-FFF2-40B4-BE49-F238E27FC236}">
                  <a16:creationId xmlns:a16="http://schemas.microsoft.com/office/drawing/2014/main" id="{72D90D77-91FB-8B89-AA95-C211E99A11F2}"/>
                </a:ext>
              </a:extLst>
            </p:cNvPr>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2261;p43">
              <a:extLst>
                <a:ext uri="{FF2B5EF4-FFF2-40B4-BE49-F238E27FC236}">
                  <a16:creationId xmlns:a16="http://schemas.microsoft.com/office/drawing/2014/main" id="{32135121-60D2-38B1-3477-A9D927EAF40C}"/>
                </a:ext>
              </a:extLst>
            </p:cNvPr>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2262;p43">
              <a:extLst>
                <a:ext uri="{FF2B5EF4-FFF2-40B4-BE49-F238E27FC236}">
                  <a16:creationId xmlns:a16="http://schemas.microsoft.com/office/drawing/2014/main" id="{3C316859-2224-5376-83A9-BF1B1F9B4094}"/>
                </a:ext>
              </a:extLst>
            </p:cNvPr>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2263;p43">
              <a:extLst>
                <a:ext uri="{FF2B5EF4-FFF2-40B4-BE49-F238E27FC236}">
                  <a16:creationId xmlns:a16="http://schemas.microsoft.com/office/drawing/2014/main" id="{6B8C6851-EFFB-05D0-AD24-AAE1AC12B706}"/>
                </a:ext>
              </a:extLst>
            </p:cNvPr>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2264;p43">
              <a:extLst>
                <a:ext uri="{FF2B5EF4-FFF2-40B4-BE49-F238E27FC236}">
                  <a16:creationId xmlns:a16="http://schemas.microsoft.com/office/drawing/2014/main" id="{028D1802-55CF-23D0-6B9D-A2A75BCD3AD5}"/>
                </a:ext>
              </a:extLst>
            </p:cNvPr>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2265;p43">
              <a:extLst>
                <a:ext uri="{FF2B5EF4-FFF2-40B4-BE49-F238E27FC236}">
                  <a16:creationId xmlns:a16="http://schemas.microsoft.com/office/drawing/2014/main" id="{44CF3300-3E4E-E83F-A63B-5E61FEF8D368}"/>
                </a:ext>
              </a:extLst>
            </p:cNvPr>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2266;p43">
              <a:extLst>
                <a:ext uri="{FF2B5EF4-FFF2-40B4-BE49-F238E27FC236}">
                  <a16:creationId xmlns:a16="http://schemas.microsoft.com/office/drawing/2014/main" id="{1D8EF407-F8C7-1B05-5C09-2530DE4646FE}"/>
                </a:ext>
              </a:extLst>
            </p:cNvPr>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2267;p43">
              <a:extLst>
                <a:ext uri="{FF2B5EF4-FFF2-40B4-BE49-F238E27FC236}">
                  <a16:creationId xmlns:a16="http://schemas.microsoft.com/office/drawing/2014/main" id="{6281AA9D-F86B-DBA1-D1D7-DE65F2EC8F68}"/>
                </a:ext>
              </a:extLst>
            </p:cNvPr>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2268;p43">
              <a:extLst>
                <a:ext uri="{FF2B5EF4-FFF2-40B4-BE49-F238E27FC236}">
                  <a16:creationId xmlns:a16="http://schemas.microsoft.com/office/drawing/2014/main" id="{C13C0A2A-6428-182F-87B4-C6760D6C53CE}"/>
                </a:ext>
              </a:extLst>
            </p:cNvPr>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2269;p43">
              <a:extLst>
                <a:ext uri="{FF2B5EF4-FFF2-40B4-BE49-F238E27FC236}">
                  <a16:creationId xmlns:a16="http://schemas.microsoft.com/office/drawing/2014/main" id="{64D13A2D-778E-0936-3E0B-5169CA594640}"/>
                </a:ext>
              </a:extLst>
            </p:cNvPr>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2270;p43">
              <a:extLst>
                <a:ext uri="{FF2B5EF4-FFF2-40B4-BE49-F238E27FC236}">
                  <a16:creationId xmlns:a16="http://schemas.microsoft.com/office/drawing/2014/main" id="{8ABE5E46-F6F1-0F9C-0191-7B78A1970627}"/>
                </a:ext>
              </a:extLst>
            </p:cNvPr>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2271;p43">
              <a:extLst>
                <a:ext uri="{FF2B5EF4-FFF2-40B4-BE49-F238E27FC236}">
                  <a16:creationId xmlns:a16="http://schemas.microsoft.com/office/drawing/2014/main" id="{4026D7EA-7E18-803F-22D2-F40BD6F16531}"/>
                </a:ext>
              </a:extLst>
            </p:cNvPr>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2272;p43">
              <a:extLst>
                <a:ext uri="{FF2B5EF4-FFF2-40B4-BE49-F238E27FC236}">
                  <a16:creationId xmlns:a16="http://schemas.microsoft.com/office/drawing/2014/main" id="{DFD568BA-40DC-8D47-3BE1-1B7ABE94AA46}"/>
                </a:ext>
              </a:extLst>
            </p:cNvPr>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2273;p43">
              <a:extLst>
                <a:ext uri="{FF2B5EF4-FFF2-40B4-BE49-F238E27FC236}">
                  <a16:creationId xmlns:a16="http://schemas.microsoft.com/office/drawing/2014/main" id="{FD39DCBE-0B52-5ED2-F966-6FE3721667C5}"/>
                </a:ext>
              </a:extLst>
            </p:cNvPr>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2274;p43">
              <a:extLst>
                <a:ext uri="{FF2B5EF4-FFF2-40B4-BE49-F238E27FC236}">
                  <a16:creationId xmlns:a16="http://schemas.microsoft.com/office/drawing/2014/main" id="{1073D00F-5820-0DD7-FA93-9C3C46FFCEBC}"/>
                </a:ext>
              </a:extLst>
            </p:cNvPr>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2275;p43">
              <a:extLst>
                <a:ext uri="{FF2B5EF4-FFF2-40B4-BE49-F238E27FC236}">
                  <a16:creationId xmlns:a16="http://schemas.microsoft.com/office/drawing/2014/main" id="{4DAF2E8A-1EC6-43F6-740D-A7A7DC04098A}"/>
                </a:ext>
              </a:extLst>
            </p:cNvPr>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2276;p43">
              <a:extLst>
                <a:ext uri="{FF2B5EF4-FFF2-40B4-BE49-F238E27FC236}">
                  <a16:creationId xmlns:a16="http://schemas.microsoft.com/office/drawing/2014/main" id="{CB4CDB6F-B1FE-0460-76C3-3E80D7A29CE8}"/>
                </a:ext>
              </a:extLst>
            </p:cNvPr>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2277;p43">
              <a:extLst>
                <a:ext uri="{FF2B5EF4-FFF2-40B4-BE49-F238E27FC236}">
                  <a16:creationId xmlns:a16="http://schemas.microsoft.com/office/drawing/2014/main" id="{BF4C2EAB-D028-7089-2E16-CAEB5511E1FF}"/>
                </a:ext>
              </a:extLst>
            </p:cNvPr>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2278;p43">
              <a:extLst>
                <a:ext uri="{FF2B5EF4-FFF2-40B4-BE49-F238E27FC236}">
                  <a16:creationId xmlns:a16="http://schemas.microsoft.com/office/drawing/2014/main" id="{1750AE9A-F4CC-C89E-3557-75F35B9D7CB3}"/>
                </a:ext>
              </a:extLst>
            </p:cNvPr>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2279;p43">
              <a:extLst>
                <a:ext uri="{FF2B5EF4-FFF2-40B4-BE49-F238E27FC236}">
                  <a16:creationId xmlns:a16="http://schemas.microsoft.com/office/drawing/2014/main" id="{662E5C1B-A9B7-C25D-DF20-71A10D320F5F}"/>
                </a:ext>
              </a:extLst>
            </p:cNvPr>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2280;p43">
              <a:extLst>
                <a:ext uri="{FF2B5EF4-FFF2-40B4-BE49-F238E27FC236}">
                  <a16:creationId xmlns:a16="http://schemas.microsoft.com/office/drawing/2014/main" id="{15760F4F-B9F4-CB53-6991-996F3A61FC93}"/>
                </a:ext>
              </a:extLst>
            </p:cNvPr>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2281;p43">
              <a:extLst>
                <a:ext uri="{FF2B5EF4-FFF2-40B4-BE49-F238E27FC236}">
                  <a16:creationId xmlns:a16="http://schemas.microsoft.com/office/drawing/2014/main" id="{E2FD1DA5-2144-2985-4AE8-0E554004D5F0}"/>
                </a:ext>
              </a:extLst>
            </p:cNvPr>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2282;p43">
              <a:extLst>
                <a:ext uri="{FF2B5EF4-FFF2-40B4-BE49-F238E27FC236}">
                  <a16:creationId xmlns:a16="http://schemas.microsoft.com/office/drawing/2014/main" id="{A96A3C19-2836-07BF-C951-7ED683F96AE1}"/>
                </a:ext>
              </a:extLst>
            </p:cNvPr>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2283;p43">
              <a:extLst>
                <a:ext uri="{FF2B5EF4-FFF2-40B4-BE49-F238E27FC236}">
                  <a16:creationId xmlns:a16="http://schemas.microsoft.com/office/drawing/2014/main" id="{28BEEF3C-EAD2-3693-39A9-1AFA87E26E12}"/>
                </a:ext>
              </a:extLst>
            </p:cNvPr>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2284;p43">
              <a:extLst>
                <a:ext uri="{FF2B5EF4-FFF2-40B4-BE49-F238E27FC236}">
                  <a16:creationId xmlns:a16="http://schemas.microsoft.com/office/drawing/2014/main" id="{40244B6B-608A-663C-4D24-BCF7ADF7AE72}"/>
                </a:ext>
              </a:extLst>
            </p:cNvPr>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2285;p43">
              <a:extLst>
                <a:ext uri="{FF2B5EF4-FFF2-40B4-BE49-F238E27FC236}">
                  <a16:creationId xmlns:a16="http://schemas.microsoft.com/office/drawing/2014/main" id="{7FD44205-1657-F13E-C8D9-CB2E8D0BEF03}"/>
                </a:ext>
              </a:extLst>
            </p:cNvPr>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2286;p43">
              <a:extLst>
                <a:ext uri="{FF2B5EF4-FFF2-40B4-BE49-F238E27FC236}">
                  <a16:creationId xmlns:a16="http://schemas.microsoft.com/office/drawing/2014/main" id="{BB50698E-5DE3-A3F3-F286-DF21CE6621C7}"/>
                </a:ext>
              </a:extLst>
            </p:cNvPr>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2287;p43">
              <a:extLst>
                <a:ext uri="{FF2B5EF4-FFF2-40B4-BE49-F238E27FC236}">
                  <a16:creationId xmlns:a16="http://schemas.microsoft.com/office/drawing/2014/main" id="{F5FB1C86-6B1B-DAD1-7206-F01B9568D22F}"/>
                </a:ext>
              </a:extLst>
            </p:cNvPr>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2288;p43">
              <a:extLst>
                <a:ext uri="{FF2B5EF4-FFF2-40B4-BE49-F238E27FC236}">
                  <a16:creationId xmlns:a16="http://schemas.microsoft.com/office/drawing/2014/main" id="{2C7389DF-CD19-8A6B-FD59-1C0C2D82B092}"/>
                </a:ext>
              </a:extLst>
            </p:cNvPr>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2289;p43">
              <a:extLst>
                <a:ext uri="{FF2B5EF4-FFF2-40B4-BE49-F238E27FC236}">
                  <a16:creationId xmlns:a16="http://schemas.microsoft.com/office/drawing/2014/main" id="{6347098E-7C79-EFD2-18D9-FCD6BEFD3320}"/>
                </a:ext>
              </a:extLst>
            </p:cNvPr>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2290;p43">
              <a:extLst>
                <a:ext uri="{FF2B5EF4-FFF2-40B4-BE49-F238E27FC236}">
                  <a16:creationId xmlns:a16="http://schemas.microsoft.com/office/drawing/2014/main" id="{B7D4D092-0C9D-5842-E422-5B85ED1C1D13}"/>
                </a:ext>
              </a:extLst>
            </p:cNvPr>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2291;p43">
              <a:extLst>
                <a:ext uri="{FF2B5EF4-FFF2-40B4-BE49-F238E27FC236}">
                  <a16:creationId xmlns:a16="http://schemas.microsoft.com/office/drawing/2014/main" id="{0AAB6195-4402-8621-F54A-8FFBA6383771}"/>
                </a:ext>
              </a:extLst>
            </p:cNvPr>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2292;p43">
              <a:extLst>
                <a:ext uri="{FF2B5EF4-FFF2-40B4-BE49-F238E27FC236}">
                  <a16:creationId xmlns:a16="http://schemas.microsoft.com/office/drawing/2014/main" id="{83E3A044-4469-6F34-1D04-DD415EE7AC02}"/>
                </a:ext>
              </a:extLst>
            </p:cNvPr>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7" name="Google Shape;2121;p43">
            <a:extLst>
              <a:ext uri="{FF2B5EF4-FFF2-40B4-BE49-F238E27FC236}">
                <a16:creationId xmlns:a16="http://schemas.microsoft.com/office/drawing/2014/main" id="{C6C22E2D-DE13-1AD8-1EBB-9A3313314B26}"/>
              </a:ext>
            </a:extLst>
          </p:cNvPr>
          <p:cNvSpPr txBox="1">
            <a:spLocks noGrp="1"/>
          </p:cNvSpPr>
          <p:nvPr>
            <p:ph type="title"/>
          </p:nvPr>
        </p:nvSpPr>
        <p:spPr>
          <a:xfrm>
            <a:off x="3811770" y="1151550"/>
            <a:ext cx="4680417" cy="26965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800">
                <a:solidFill>
                  <a:schemeClr val="accent1">
                    <a:lumMod val="75000"/>
                  </a:schemeClr>
                </a:solidFill>
                <a:latin typeface="Montserrat" panose="00000500000000000000" pitchFamily="2" charset="0"/>
              </a:rPr>
              <a:t>Cảm ơn </a:t>
            </a:r>
            <a:br>
              <a:rPr lang="vi-VN" sz="4800">
                <a:solidFill>
                  <a:schemeClr val="accent1">
                    <a:lumMod val="75000"/>
                  </a:schemeClr>
                </a:solidFill>
                <a:latin typeface="Montserrat" panose="00000500000000000000" pitchFamily="2" charset="0"/>
              </a:rPr>
            </a:br>
            <a:r>
              <a:rPr lang="vi-VN" sz="4800">
                <a:solidFill>
                  <a:schemeClr val="accent1">
                    <a:lumMod val="75000"/>
                  </a:schemeClr>
                </a:solidFill>
                <a:latin typeface="Montserrat" panose="00000500000000000000" pitchFamily="2" charset="0"/>
              </a:rPr>
              <a:t>các bạn </a:t>
            </a:r>
            <a:br>
              <a:rPr lang="vi-VN" sz="4800">
                <a:solidFill>
                  <a:schemeClr val="accent1">
                    <a:lumMod val="75000"/>
                  </a:schemeClr>
                </a:solidFill>
                <a:latin typeface="Montserrat" panose="00000500000000000000" pitchFamily="2" charset="0"/>
              </a:rPr>
            </a:br>
            <a:r>
              <a:rPr lang="vi-VN" sz="4800">
                <a:solidFill>
                  <a:schemeClr val="accent1">
                    <a:lumMod val="75000"/>
                  </a:schemeClr>
                </a:solidFill>
                <a:latin typeface="Montserrat" panose="00000500000000000000" pitchFamily="2" charset="0"/>
              </a:rPr>
              <a:t>đã theo dõi !</a:t>
            </a:r>
            <a:endParaRPr sz="4800">
              <a:solidFill>
                <a:schemeClr val="accent1">
                  <a:lumMod val="75000"/>
                </a:schemeClr>
              </a:solidFill>
              <a:latin typeface="Montserrat" panose="00000500000000000000" pitchFamily="2" charset="0"/>
            </a:endParaRPr>
          </a:p>
        </p:txBody>
      </p:sp>
    </p:spTree>
    <p:extLst>
      <p:ext uri="{BB962C8B-B14F-4D97-AF65-F5344CB8AC3E}">
        <p14:creationId xmlns:p14="http://schemas.microsoft.com/office/powerpoint/2010/main" val="275863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7DFD702D-C06F-B1A2-3C62-3718CC41CE31}"/>
              </a:ext>
            </a:extLst>
          </p:cNvPr>
          <p:cNvSpPr txBox="1"/>
          <p:nvPr/>
        </p:nvSpPr>
        <p:spPr>
          <a:xfrm>
            <a:off x="727710" y="468931"/>
            <a:ext cx="7688580" cy="3713196"/>
          </a:xfrm>
          <a:prstGeom prst="rect">
            <a:avLst/>
          </a:prstGeom>
          <a:noFill/>
        </p:spPr>
        <p:txBody>
          <a:bodyPr wrap="square" rtlCol="0">
            <a:spAutoFit/>
          </a:bodyPr>
          <a:lstStyle/>
          <a:p>
            <a:pPr algn="ctr">
              <a:lnSpc>
                <a:spcPct val="200000"/>
              </a:lnSpc>
            </a:pPr>
            <a:r>
              <a:rPr lang="vi-VN" sz="2400" b="1">
                <a:solidFill>
                  <a:srgbClr val="002060"/>
                </a:solidFill>
                <a:effectLst/>
                <a:latin typeface="Montserrat" panose="00000500000000000000" pitchFamily="2" charset="0"/>
                <a:ea typeface="Calibri" panose="020F0502020204030204" pitchFamily="34" charset="0"/>
                <a:cs typeface="Times New Roman" panose="02020603050405020304" pitchFamily="18" charset="0"/>
              </a:rPr>
              <a:t>Web site</a:t>
            </a:r>
          </a:p>
          <a:p>
            <a:pPr>
              <a:lnSpc>
                <a:spcPct val="200000"/>
              </a:lnSpc>
            </a:pPr>
            <a:r>
              <a:rPr lang="vi-VN" sz="1600">
                <a:effectLst/>
                <a:latin typeface="Montserrat" panose="00000500000000000000" pitchFamily="2" charset="0"/>
                <a:ea typeface="Calibri" panose="020F0502020204030204" pitchFamily="34" charset="0"/>
                <a:cs typeface="Times New Roman" panose="02020603050405020304" pitchFamily="18" charset="0"/>
              </a:rPr>
              <a:t>       -   </a:t>
            </a:r>
            <a:r>
              <a:rPr lang="en-US" sz="1600">
                <a:effectLst/>
                <a:latin typeface="Montserrat" panose="00000500000000000000" pitchFamily="2" charset="0"/>
                <a:ea typeface="Calibri" panose="020F0502020204030204" pitchFamily="34" charset="0"/>
                <a:cs typeface="Times New Roman" panose="02020603050405020304" pitchFamily="18" charset="0"/>
              </a:rPr>
              <a:t>Chức năng chính của trang web là trình bày một cái nhìn tổng quan rõ ràng và dễ chịu về dự án, đồng thời liên kết các công cụ khác (hệ thống kiểm soát phiên bản, trình theo dõi lỗi, v.v.). </a:t>
            </a:r>
            <a:endParaRPr lang="vi-VN" sz="1600">
              <a:effectLst/>
              <a:latin typeface="Montserrat" panose="00000500000000000000" pitchFamily="2" charset="0"/>
              <a:ea typeface="Calibri" panose="020F0502020204030204" pitchFamily="34" charset="0"/>
              <a:cs typeface="Times New Roman" panose="02020603050405020304" pitchFamily="18" charset="0"/>
            </a:endParaRPr>
          </a:p>
          <a:p>
            <a:pPr>
              <a:lnSpc>
                <a:spcPct val="200000"/>
              </a:lnSpc>
            </a:pPr>
            <a:r>
              <a:rPr lang="vi-VN" sz="1600">
                <a:latin typeface="Montserrat" panose="00000500000000000000" pitchFamily="2" charset="0"/>
                <a:ea typeface="Calibri" panose="020F0502020204030204" pitchFamily="34" charset="0"/>
                <a:cs typeface="Times New Roman" panose="02020603050405020304" pitchFamily="18" charset="0"/>
              </a:rPr>
              <a:t>       -   </a:t>
            </a:r>
            <a:r>
              <a:rPr lang="en-US" sz="1600">
                <a:effectLst/>
                <a:latin typeface="Montserrat" panose="00000500000000000000" pitchFamily="2" charset="0"/>
                <a:ea typeface="Calibri" panose="020F0502020204030204" pitchFamily="34" charset="0"/>
                <a:cs typeface="Times New Roman" panose="02020603050405020304" pitchFamily="18" charset="0"/>
              </a:rPr>
              <a:t>Thiết lập một máy chủ web và viết các trang web là những công việc khá đơn giản, tuy nhiên, để tiết kiệm thời gian và công sức, mọi người thường thích sử dụng</a:t>
            </a:r>
            <a:r>
              <a:rPr lang="vi-VN" sz="1600">
                <a:effectLst/>
                <a:latin typeface="Montserrat" panose="00000500000000000000" pitchFamily="2" charset="0"/>
                <a:ea typeface="Calibri" panose="020F0502020204030204" pitchFamily="34" charset="0"/>
                <a:cs typeface="Times New Roman" panose="02020603050405020304" pitchFamily="18" charset="0"/>
              </a:rPr>
              <a:t> canned hosting sites</a:t>
            </a:r>
            <a:r>
              <a:rPr lang="en-US" sz="1600">
                <a:effectLst/>
                <a:latin typeface="Montserrat" panose="000005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31314198"/>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720A0532-A1C3-45D0-E3D8-9389F26FD56F}"/>
              </a:ext>
            </a:extLst>
          </p:cNvPr>
          <p:cNvSpPr txBox="1"/>
          <p:nvPr/>
        </p:nvSpPr>
        <p:spPr>
          <a:xfrm>
            <a:off x="662940" y="447739"/>
            <a:ext cx="7818120" cy="3890232"/>
          </a:xfrm>
          <a:prstGeom prst="rect">
            <a:avLst/>
          </a:prstGeom>
          <a:noFill/>
        </p:spPr>
        <p:txBody>
          <a:bodyPr wrap="square" rtlCol="0">
            <a:spAutoFit/>
          </a:bodyPr>
          <a:lstStyle/>
          <a:p>
            <a:pPr algn="ctr">
              <a:lnSpc>
                <a:spcPct val="150000"/>
              </a:lnSpc>
            </a:pPr>
            <a:r>
              <a:rPr lang="vi-VN" sz="2400" b="1">
                <a:solidFill>
                  <a:srgbClr val="002060"/>
                </a:solidFill>
                <a:latin typeface="Montserrat" panose="00000500000000000000" pitchFamily="2" charset="0"/>
              </a:rPr>
              <a:t>Canned Hosting </a:t>
            </a:r>
          </a:p>
          <a:p>
            <a:pPr>
              <a:lnSpc>
                <a:spcPct val="150000"/>
              </a:lnSpc>
              <a:spcAft>
                <a:spcPts val="800"/>
              </a:spcAft>
            </a:pPr>
            <a:r>
              <a:rPr lang="vi-VN" sz="1600">
                <a:effectLst/>
                <a:latin typeface="Montserrat" panose="00000500000000000000" pitchFamily="2" charset="0"/>
                <a:ea typeface="Calibri" panose="020F0502020204030204" pitchFamily="34" charset="0"/>
                <a:cs typeface="Times New Roman" panose="02020603050405020304" pitchFamily="18" charset="0"/>
              </a:rPr>
              <a:t>       </a:t>
            </a:r>
            <a:r>
              <a:rPr lang="vi-VN" sz="1550">
                <a:effectLst/>
                <a:latin typeface="Montserrat" panose="00000500000000000000" pitchFamily="2" charset="0"/>
                <a:ea typeface="Calibri" panose="020F0502020204030204" pitchFamily="34" charset="0"/>
                <a:cs typeface="Times New Roman" panose="02020603050405020304" pitchFamily="18" charset="0"/>
              </a:rPr>
              <a:t>-   </a:t>
            </a:r>
            <a:r>
              <a:rPr lang="en-US" sz="1550">
                <a:effectLst/>
                <a:latin typeface="Montserrat" panose="00000500000000000000" pitchFamily="2" charset="0"/>
                <a:ea typeface="Calibri" panose="020F0502020204030204" pitchFamily="34" charset="0"/>
                <a:cs typeface="Times New Roman" panose="02020603050405020304" pitchFamily="18" charset="0"/>
              </a:rPr>
              <a:t>Có hai ưu điểm chính khi sử dụng trang web.</a:t>
            </a:r>
          </a:p>
          <a:p>
            <a:pPr>
              <a:lnSpc>
                <a:spcPct val="150000"/>
              </a:lnSpc>
              <a:spcAft>
                <a:spcPts val="800"/>
              </a:spcAft>
            </a:pPr>
            <a:r>
              <a:rPr lang="vi-VN" sz="1550">
                <a:effectLst/>
                <a:latin typeface="Montserrat" panose="00000500000000000000" pitchFamily="2" charset="0"/>
                <a:ea typeface="Calibri" panose="020F0502020204030204" pitchFamily="34" charset="0"/>
                <a:cs typeface="Times New Roman" panose="02020603050405020304" pitchFamily="18" charset="0"/>
              </a:rPr>
              <a:t>   	+   </a:t>
            </a:r>
            <a:r>
              <a:rPr lang="en-US" sz="1550">
                <a:effectLst/>
                <a:latin typeface="Montserrat" panose="00000500000000000000" pitchFamily="2" charset="0"/>
                <a:ea typeface="Calibri" panose="020F0502020204030204" pitchFamily="34" charset="0"/>
                <a:cs typeface="Times New Roman" panose="02020603050405020304" pitchFamily="18" charset="0"/>
              </a:rPr>
              <a:t>Đầu tiên là dung lượng máy chủ và băng thông.</a:t>
            </a:r>
          </a:p>
          <a:p>
            <a:pPr>
              <a:lnSpc>
                <a:spcPct val="150000"/>
              </a:lnSpc>
              <a:spcAft>
                <a:spcPts val="800"/>
              </a:spcAft>
            </a:pPr>
            <a:r>
              <a:rPr lang="vi-VN" sz="1550">
                <a:effectLst/>
                <a:latin typeface="Montserrat" panose="00000500000000000000" pitchFamily="2" charset="0"/>
                <a:ea typeface="Calibri" panose="020F0502020204030204" pitchFamily="34" charset="0"/>
                <a:cs typeface="Times New Roman" panose="02020603050405020304" pitchFamily="18" charset="0"/>
              </a:rPr>
              <a:t>   	+   </a:t>
            </a:r>
            <a:r>
              <a:rPr lang="en-US" sz="1550">
                <a:effectLst/>
                <a:latin typeface="Montserrat" panose="00000500000000000000" pitchFamily="2" charset="0"/>
                <a:ea typeface="Calibri" panose="020F0502020204030204" pitchFamily="34" charset="0"/>
                <a:cs typeface="Times New Roman" panose="02020603050405020304" pitchFamily="18" charset="0"/>
              </a:rPr>
              <a:t>Ưu điểm thứ hai là sự đơn giản.</a:t>
            </a:r>
          </a:p>
          <a:p>
            <a:pPr>
              <a:lnSpc>
                <a:spcPct val="150000"/>
              </a:lnSpc>
              <a:spcAft>
                <a:spcPts val="800"/>
              </a:spcAft>
            </a:pPr>
            <a:r>
              <a:rPr lang="vi-VN" sz="1550">
                <a:effectLst/>
                <a:latin typeface="Montserrat" panose="00000500000000000000" pitchFamily="2" charset="0"/>
                <a:ea typeface="Calibri" panose="020F0502020204030204" pitchFamily="34" charset="0"/>
                <a:cs typeface="Times New Roman" panose="02020603050405020304" pitchFamily="18" charset="0"/>
              </a:rPr>
              <a:t>       -   </a:t>
            </a:r>
            <a:r>
              <a:rPr lang="en-US" sz="1550">
                <a:effectLst/>
                <a:latin typeface="Montserrat" panose="00000500000000000000" pitchFamily="2" charset="0"/>
                <a:ea typeface="Calibri" panose="020F0502020204030204" pitchFamily="34" charset="0"/>
                <a:cs typeface="Times New Roman" panose="02020603050405020304" pitchFamily="18" charset="0"/>
              </a:rPr>
              <a:t>Tất nhiên, nhược điểm là bạn phải chấp nhận các lựa chọn và cấu hình của họ , ngay cả khi điều gì đó khác biệt sẽ tốt hơn cho dự án của bạn.</a:t>
            </a:r>
          </a:p>
          <a:p>
            <a:pPr>
              <a:lnSpc>
                <a:spcPct val="150000"/>
              </a:lnSpc>
              <a:spcAft>
                <a:spcPts val="800"/>
              </a:spcAft>
            </a:pPr>
            <a:r>
              <a:rPr lang="vi-VN" sz="1550">
                <a:effectLst/>
                <a:latin typeface="Montserrat" panose="00000500000000000000" pitchFamily="2" charset="0"/>
                <a:ea typeface="Calibri" panose="020F0502020204030204" pitchFamily="34" charset="0"/>
                <a:cs typeface="Times New Roman" panose="02020603050405020304" pitchFamily="18" charset="0"/>
              </a:rPr>
              <a:t>       -   </a:t>
            </a:r>
            <a:r>
              <a:rPr lang="en-US" sz="1550">
                <a:effectLst/>
                <a:latin typeface="Montserrat" panose="00000500000000000000" pitchFamily="2" charset="0"/>
                <a:ea typeface="Calibri" panose="020F0502020204030204" pitchFamily="34" charset="0"/>
                <a:cs typeface="Times New Roman" panose="02020603050405020304" pitchFamily="18" charset="0"/>
              </a:rPr>
              <a:t>Bạn có thể không có nhiều quyền kiểm soát việc trình bày như bạn mong muốn. Một số trang web cho phép bạn tùy chỉnh các trang web của </a:t>
            </a:r>
            <a:r>
              <a:rPr lang="vi-VN" sz="1550">
                <a:effectLst/>
                <a:latin typeface="Montserrat" panose="00000500000000000000" pitchFamily="2" charset="0"/>
                <a:ea typeface="Calibri" panose="020F0502020204030204" pitchFamily="34" charset="0"/>
                <a:cs typeface="Times New Roman" panose="02020603050405020304" pitchFamily="18" charset="0"/>
              </a:rPr>
              <a:t>mình.</a:t>
            </a:r>
            <a:endParaRPr lang="en-US" sz="1550">
              <a:effectLst/>
              <a:latin typeface="Montserrat" panose="00000500000000000000" pitchFamily="2" charset="0"/>
              <a:ea typeface="Calibri" panose="020F0502020204030204" pitchFamily="34" charset="0"/>
              <a:cs typeface="Times New Roman" panose="02020603050405020304" pitchFamily="18" charset="0"/>
            </a:endParaRPr>
          </a:p>
        </p:txBody>
      </p:sp>
      <p:grpSp>
        <p:nvGrpSpPr>
          <p:cNvPr id="3" name="Google Shape;2312;p44">
            <a:extLst>
              <a:ext uri="{FF2B5EF4-FFF2-40B4-BE49-F238E27FC236}">
                <a16:creationId xmlns:a16="http://schemas.microsoft.com/office/drawing/2014/main" id="{84031E35-9BBF-693E-C632-66122508B607}"/>
              </a:ext>
            </a:extLst>
          </p:cNvPr>
          <p:cNvGrpSpPr/>
          <p:nvPr/>
        </p:nvGrpSpPr>
        <p:grpSpPr>
          <a:xfrm>
            <a:off x="7191687" y="845037"/>
            <a:ext cx="1289373" cy="1142949"/>
            <a:chOff x="4592964" y="1289643"/>
            <a:chExt cx="1289373" cy="1142949"/>
          </a:xfrm>
        </p:grpSpPr>
        <p:sp>
          <p:nvSpPr>
            <p:cNvPr id="4" name="Google Shape;2313;p44">
              <a:extLst>
                <a:ext uri="{FF2B5EF4-FFF2-40B4-BE49-F238E27FC236}">
                  <a16:creationId xmlns:a16="http://schemas.microsoft.com/office/drawing/2014/main" id="{2900B588-6056-C1AC-E98A-47B4C9D6504B}"/>
                </a:ext>
              </a:extLst>
            </p:cNvPr>
            <p:cNvSpPr/>
            <p:nvPr/>
          </p:nvSpPr>
          <p:spPr>
            <a:xfrm>
              <a:off x="4738148" y="1344020"/>
              <a:ext cx="837765" cy="830338"/>
            </a:xfrm>
            <a:custGeom>
              <a:avLst/>
              <a:gdLst/>
              <a:ahLst/>
              <a:cxnLst/>
              <a:rect l="l" t="t" r="r" b="b"/>
              <a:pathLst>
                <a:path w="45234" h="44833" extrusionOk="0">
                  <a:moveTo>
                    <a:pt x="28354" y="44832"/>
                  </a:moveTo>
                  <a:cubicBezTo>
                    <a:pt x="27654" y="44832"/>
                    <a:pt x="26987" y="44398"/>
                    <a:pt x="26720" y="43698"/>
                  </a:cubicBezTo>
                  <a:lnTo>
                    <a:pt x="25252" y="39662"/>
                  </a:lnTo>
                  <a:cubicBezTo>
                    <a:pt x="22984" y="40029"/>
                    <a:pt x="20649" y="39929"/>
                    <a:pt x="18414" y="39362"/>
                  </a:cubicBezTo>
                  <a:lnTo>
                    <a:pt x="16579" y="43231"/>
                  </a:lnTo>
                  <a:cubicBezTo>
                    <a:pt x="16179" y="44098"/>
                    <a:pt x="15145" y="44465"/>
                    <a:pt x="14278" y="44065"/>
                  </a:cubicBezTo>
                  <a:lnTo>
                    <a:pt x="11342" y="42664"/>
                  </a:lnTo>
                  <a:cubicBezTo>
                    <a:pt x="10475" y="42264"/>
                    <a:pt x="10108" y="41230"/>
                    <a:pt x="10508" y="40362"/>
                  </a:cubicBezTo>
                  <a:lnTo>
                    <a:pt x="12310" y="36493"/>
                  </a:lnTo>
                  <a:cubicBezTo>
                    <a:pt x="10442" y="35125"/>
                    <a:pt x="8874" y="33424"/>
                    <a:pt x="7706" y="31423"/>
                  </a:cubicBezTo>
                  <a:lnTo>
                    <a:pt x="3670" y="32890"/>
                  </a:lnTo>
                  <a:cubicBezTo>
                    <a:pt x="3237" y="33057"/>
                    <a:pt x="2770" y="33024"/>
                    <a:pt x="2336" y="32824"/>
                  </a:cubicBezTo>
                  <a:cubicBezTo>
                    <a:pt x="1936" y="32623"/>
                    <a:pt x="1602" y="32290"/>
                    <a:pt x="1435" y="31856"/>
                  </a:cubicBezTo>
                  <a:lnTo>
                    <a:pt x="334" y="28754"/>
                  </a:lnTo>
                  <a:cubicBezTo>
                    <a:pt x="1" y="27887"/>
                    <a:pt x="468" y="26886"/>
                    <a:pt x="1368" y="26552"/>
                  </a:cubicBezTo>
                  <a:lnTo>
                    <a:pt x="5405" y="25085"/>
                  </a:lnTo>
                  <a:cubicBezTo>
                    <a:pt x="5038" y="22816"/>
                    <a:pt x="5138" y="20481"/>
                    <a:pt x="5705" y="18246"/>
                  </a:cubicBezTo>
                  <a:lnTo>
                    <a:pt x="1835" y="16412"/>
                  </a:lnTo>
                  <a:cubicBezTo>
                    <a:pt x="968" y="16012"/>
                    <a:pt x="601" y="14977"/>
                    <a:pt x="1002" y="14144"/>
                  </a:cubicBezTo>
                  <a:lnTo>
                    <a:pt x="2403" y="11175"/>
                  </a:lnTo>
                  <a:cubicBezTo>
                    <a:pt x="2569" y="10741"/>
                    <a:pt x="2936" y="10441"/>
                    <a:pt x="3370" y="10274"/>
                  </a:cubicBezTo>
                  <a:cubicBezTo>
                    <a:pt x="3804" y="10107"/>
                    <a:pt x="4271" y="10141"/>
                    <a:pt x="4704" y="10341"/>
                  </a:cubicBezTo>
                  <a:lnTo>
                    <a:pt x="8574" y="12142"/>
                  </a:lnTo>
                  <a:cubicBezTo>
                    <a:pt x="9941" y="10274"/>
                    <a:pt x="11643" y="8740"/>
                    <a:pt x="13644" y="7539"/>
                  </a:cubicBezTo>
                  <a:lnTo>
                    <a:pt x="12176" y="3503"/>
                  </a:lnTo>
                  <a:cubicBezTo>
                    <a:pt x="11843" y="2602"/>
                    <a:pt x="12310" y="1601"/>
                    <a:pt x="13210" y="1268"/>
                  </a:cubicBezTo>
                  <a:lnTo>
                    <a:pt x="16279" y="167"/>
                  </a:lnTo>
                  <a:cubicBezTo>
                    <a:pt x="16713" y="0"/>
                    <a:pt x="17213" y="33"/>
                    <a:pt x="17613" y="234"/>
                  </a:cubicBezTo>
                  <a:cubicBezTo>
                    <a:pt x="18047" y="434"/>
                    <a:pt x="18347" y="767"/>
                    <a:pt x="18514" y="1201"/>
                  </a:cubicBezTo>
                  <a:lnTo>
                    <a:pt x="19982" y="5237"/>
                  </a:lnTo>
                  <a:cubicBezTo>
                    <a:pt x="22250" y="4870"/>
                    <a:pt x="24552" y="5004"/>
                    <a:pt x="26820" y="5537"/>
                  </a:cubicBezTo>
                  <a:lnTo>
                    <a:pt x="28621" y="1668"/>
                  </a:lnTo>
                  <a:cubicBezTo>
                    <a:pt x="29055" y="801"/>
                    <a:pt x="30089" y="434"/>
                    <a:pt x="30956" y="834"/>
                  </a:cubicBezTo>
                  <a:lnTo>
                    <a:pt x="33892" y="2235"/>
                  </a:lnTo>
                  <a:cubicBezTo>
                    <a:pt x="34759" y="2635"/>
                    <a:pt x="35126" y="3669"/>
                    <a:pt x="34726" y="4537"/>
                  </a:cubicBezTo>
                  <a:lnTo>
                    <a:pt x="32924" y="8406"/>
                  </a:lnTo>
                  <a:cubicBezTo>
                    <a:pt x="34792" y="9774"/>
                    <a:pt x="36327" y="11475"/>
                    <a:pt x="37528" y="13476"/>
                  </a:cubicBezTo>
                  <a:lnTo>
                    <a:pt x="41564" y="12009"/>
                  </a:lnTo>
                  <a:cubicBezTo>
                    <a:pt x="42465" y="11708"/>
                    <a:pt x="43465" y="12175"/>
                    <a:pt x="43799" y="13043"/>
                  </a:cubicBezTo>
                  <a:lnTo>
                    <a:pt x="44900" y="16145"/>
                  </a:lnTo>
                  <a:cubicBezTo>
                    <a:pt x="45233" y="17012"/>
                    <a:pt x="44766" y="18013"/>
                    <a:pt x="43866" y="18347"/>
                  </a:cubicBezTo>
                  <a:lnTo>
                    <a:pt x="39829" y="19814"/>
                  </a:lnTo>
                  <a:cubicBezTo>
                    <a:pt x="40196" y="22116"/>
                    <a:pt x="40096" y="24418"/>
                    <a:pt x="39529" y="26652"/>
                  </a:cubicBezTo>
                  <a:lnTo>
                    <a:pt x="43399" y="28454"/>
                  </a:lnTo>
                  <a:cubicBezTo>
                    <a:pt x="44266" y="28887"/>
                    <a:pt x="44633" y="29921"/>
                    <a:pt x="44233" y="30755"/>
                  </a:cubicBezTo>
                  <a:lnTo>
                    <a:pt x="42832" y="33724"/>
                  </a:lnTo>
                  <a:cubicBezTo>
                    <a:pt x="42431" y="34591"/>
                    <a:pt x="41397" y="34958"/>
                    <a:pt x="40530" y="34558"/>
                  </a:cubicBezTo>
                  <a:lnTo>
                    <a:pt x="36660" y="32757"/>
                  </a:lnTo>
                  <a:cubicBezTo>
                    <a:pt x="35293" y="34625"/>
                    <a:pt x="33592" y="36159"/>
                    <a:pt x="31590" y="37360"/>
                  </a:cubicBezTo>
                  <a:lnTo>
                    <a:pt x="33058" y="41396"/>
                  </a:lnTo>
                  <a:lnTo>
                    <a:pt x="33058" y="41396"/>
                  </a:lnTo>
                  <a:cubicBezTo>
                    <a:pt x="33225" y="41830"/>
                    <a:pt x="33191" y="42297"/>
                    <a:pt x="32991" y="42731"/>
                  </a:cubicBezTo>
                  <a:cubicBezTo>
                    <a:pt x="32791" y="43131"/>
                    <a:pt x="32457" y="43464"/>
                    <a:pt x="32024" y="43631"/>
                  </a:cubicBezTo>
                  <a:lnTo>
                    <a:pt x="28955" y="44732"/>
                  </a:lnTo>
                  <a:cubicBezTo>
                    <a:pt x="28755" y="44799"/>
                    <a:pt x="28555" y="44832"/>
                    <a:pt x="28354" y="44832"/>
                  </a:cubicBezTo>
                  <a:close/>
                  <a:moveTo>
                    <a:pt x="25419" y="39228"/>
                  </a:moveTo>
                  <a:cubicBezTo>
                    <a:pt x="25486" y="39228"/>
                    <a:pt x="25586" y="39295"/>
                    <a:pt x="25586" y="39362"/>
                  </a:cubicBezTo>
                  <a:lnTo>
                    <a:pt x="27120" y="43565"/>
                  </a:lnTo>
                  <a:cubicBezTo>
                    <a:pt x="27354" y="44232"/>
                    <a:pt x="28121" y="44599"/>
                    <a:pt x="28788" y="44332"/>
                  </a:cubicBezTo>
                  <a:lnTo>
                    <a:pt x="31857" y="43231"/>
                  </a:lnTo>
                  <a:cubicBezTo>
                    <a:pt x="32191" y="43098"/>
                    <a:pt x="32457" y="42864"/>
                    <a:pt x="32624" y="42564"/>
                  </a:cubicBezTo>
                  <a:cubicBezTo>
                    <a:pt x="32758" y="42230"/>
                    <a:pt x="32791" y="41863"/>
                    <a:pt x="32658" y="41563"/>
                  </a:cubicBezTo>
                  <a:lnTo>
                    <a:pt x="31156" y="37360"/>
                  </a:lnTo>
                  <a:cubicBezTo>
                    <a:pt x="31123" y="37260"/>
                    <a:pt x="31156" y="37160"/>
                    <a:pt x="31223" y="37093"/>
                  </a:cubicBezTo>
                  <a:cubicBezTo>
                    <a:pt x="33291" y="35892"/>
                    <a:pt x="35026" y="34325"/>
                    <a:pt x="36427" y="32357"/>
                  </a:cubicBezTo>
                  <a:cubicBezTo>
                    <a:pt x="36494" y="32290"/>
                    <a:pt x="36594" y="32256"/>
                    <a:pt x="36694" y="32290"/>
                  </a:cubicBezTo>
                  <a:lnTo>
                    <a:pt x="40730" y="34191"/>
                  </a:lnTo>
                  <a:cubicBezTo>
                    <a:pt x="41364" y="34491"/>
                    <a:pt x="42164" y="34225"/>
                    <a:pt x="42465" y="33557"/>
                  </a:cubicBezTo>
                  <a:lnTo>
                    <a:pt x="43866" y="30589"/>
                  </a:lnTo>
                  <a:cubicBezTo>
                    <a:pt x="44166" y="29955"/>
                    <a:pt x="43866" y="29154"/>
                    <a:pt x="43232" y="28854"/>
                  </a:cubicBezTo>
                  <a:lnTo>
                    <a:pt x="39196" y="26953"/>
                  </a:lnTo>
                  <a:cubicBezTo>
                    <a:pt x="39096" y="26919"/>
                    <a:pt x="39062" y="26819"/>
                    <a:pt x="39062" y="26719"/>
                  </a:cubicBezTo>
                  <a:cubicBezTo>
                    <a:pt x="39663" y="24418"/>
                    <a:pt x="39796" y="22049"/>
                    <a:pt x="39396" y="19714"/>
                  </a:cubicBezTo>
                  <a:cubicBezTo>
                    <a:pt x="39396" y="19614"/>
                    <a:pt x="39429" y="19514"/>
                    <a:pt x="39529" y="19481"/>
                  </a:cubicBezTo>
                  <a:lnTo>
                    <a:pt x="43732" y="17946"/>
                  </a:lnTo>
                  <a:cubicBezTo>
                    <a:pt x="44399" y="17713"/>
                    <a:pt x="44766" y="16946"/>
                    <a:pt x="44499" y="16278"/>
                  </a:cubicBezTo>
                  <a:lnTo>
                    <a:pt x="43399" y="13210"/>
                  </a:lnTo>
                  <a:cubicBezTo>
                    <a:pt x="43165" y="12509"/>
                    <a:pt x="42398" y="12175"/>
                    <a:pt x="41697" y="12409"/>
                  </a:cubicBezTo>
                  <a:lnTo>
                    <a:pt x="37528" y="13943"/>
                  </a:lnTo>
                  <a:cubicBezTo>
                    <a:pt x="37428" y="13977"/>
                    <a:pt x="37328" y="13910"/>
                    <a:pt x="37261" y="13843"/>
                  </a:cubicBezTo>
                  <a:cubicBezTo>
                    <a:pt x="36060" y="11775"/>
                    <a:pt x="34459" y="10041"/>
                    <a:pt x="32524" y="8640"/>
                  </a:cubicBezTo>
                  <a:cubicBezTo>
                    <a:pt x="32457" y="8573"/>
                    <a:pt x="32424" y="8473"/>
                    <a:pt x="32457" y="8373"/>
                  </a:cubicBezTo>
                  <a:lnTo>
                    <a:pt x="34359" y="4370"/>
                  </a:lnTo>
                  <a:cubicBezTo>
                    <a:pt x="34659" y="3703"/>
                    <a:pt x="34392" y="2902"/>
                    <a:pt x="33725" y="2602"/>
                  </a:cubicBezTo>
                  <a:lnTo>
                    <a:pt x="30756" y="1234"/>
                  </a:lnTo>
                  <a:cubicBezTo>
                    <a:pt x="30122" y="901"/>
                    <a:pt x="29322" y="1201"/>
                    <a:pt x="29022" y="1868"/>
                  </a:cubicBezTo>
                  <a:lnTo>
                    <a:pt x="27120" y="5871"/>
                  </a:lnTo>
                  <a:cubicBezTo>
                    <a:pt x="27087" y="5971"/>
                    <a:pt x="26987" y="6038"/>
                    <a:pt x="26887" y="6004"/>
                  </a:cubicBezTo>
                  <a:cubicBezTo>
                    <a:pt x="24585" y="5404"/>
                    <a:pt x="22217" y="5304"/>
                    <a:pt x="19848" y="5671"/>
                  </a:cubicBezTo>
                  <a:cubicBezTo>
                    <a:pt x="19782" y="5704"/>
                    <a:pt x="19682" y="5637"/>
                    <a:pt x="19648" y="5537"/>
                  </a:cubicBezTo>
                  <a:lnTo>
                    <a:pt x="18114" y="1368"/>
                  </a:lnTo>
                  <a:cubicBezTo>
                    <a:pt x="18014" y="1034"/>
                    <a:pt x="17747" y="767"/>
                    <a:pt x="17447" y="600"/>
                  </a:cubicBezTo>
                  <a:cubicBezTo>
                    <a:pt x="17113" y="467"/>
                    <a:pt x="16780" y="434"/>
                    <a:pt x="16446" y="567"/>
                  </a:cubicBezTo>
                  <a:lnTo>
                    <a:pt x="13377" y="1668"/>
                  </a:lnTo>
                  <a:cubicBezTo>
                    <a:pt x="12677" y="1935"/>
                    <a:pt x="12343" y="2669"/>
                    <a:pt x="12577" y="3369"/>
                  </a:cubicBezTo>
                  <a:lnTo>
                    <a:pt x="14078" y="7539"/>
                  </a:lnTo>
                  <a:cubicBezTo>
                    <a:pt x="14111" y="7639"/>
                    <a:pt x="14078" y="7739"/>
                    <a:pt x="14011" y="7806"/>
                  </a:cubicBezTo>
                  <a:cubicBezTo>
                    <a:pt x="11943" y="9006"/>
                    <a:pt x="10208" y="10608"/>
                    <a:pt x="8807" y="12542"/>
                  </a:cubicBezTo>
                  <a:cubicBezTo>
                    <a:pt x="8740" y="12609"/>
                    <a:pt x="8640" y="12642"/>
                    <a:pt x="8540" y="12609"/>
                  </a:cubicBezTo>
                  <a:lnTo>
                    <a:pt x="4504" y="10708"/>
                  </a:lnTo>
                  <a:cubicBezTo>
                    <a:pt x="4204" y="10574"/>
                    <a:pt x="3837" y="10541"/>
                    <a:pt x="3503" y="10674"/>
                  </a:cubicBezTo>
                  <a:cubicBezTo>
                    <a:pt x="3170" y="10808"/>
                    <a:pt x="2903" y="11041"/>
                    <a:pt x="2770" y="11342"/>
                  </a:cubicBezTo>
                  <a:lnTo>
                    <a:pt x="1368" y="14310"/>
                  </a:lnTo>
                  <a:cubicBezTo>
                    <a:pt x="1068" y="14977"/>
                    <a:pt x="1368" y="15745"/>
                    <a:pt x="2002" y="16045"/>
                  </a:cubicBezTo>
                  <a:lnTo>
                    <a:pt x="6039" y="17946"/>
                  </a:lnTo>
                  <a:cubicBezTo>
                    <a:pt x="6139" y="17980"/>
                    <a:pt x="6172" y="18080"/>
                    <a:pt x="6172" y="18180"/>
                  </a:cubicBezTo>
                  <a:cubicBezTo>
                    <a:pt x="5572" y="20481"/>
                    <a:pt x="5438" y="22850"/>
                    <a:pt x="5838" y="25218"/>
                  </a:cubicBezTo>
                  <a:cubicBezTo>
                    <a:pt x="5838" y="25318"/>
                    <a:pt x="5805" y="25418"/>
                    <a:pt x="5705" y="25452"/>
                  </a:cubicBezTo>
                  <a:lnTo>
                    <a:pt x="1502" y="26953"/>
                  </a:lnTo>
                  <a:cubicBezTo>
                    <a:pt x="835" y="27186"/>
                    <a:pt x="468" y="27953"/>
                    <a:pt x="735" y="28621"/>
                  </a:cubicBezTo>
                  <a:lnTo>
                    <a:pt x="1835" y="31723"/>
                  </a:lnTo>
                  <a:cubicBezTo>
                    <a:pt x="1969" y="32023"/>
                    <a:pt x="2202" y="32290"/>
                    <a:pt x="2503" y="32457"/>
                  </a:cubicBezTo>
                  <a:cubicBezTo>
                    <a:pt x="2836" y="32590"/>
                    <a:pt x="3203" y="32623"/>
                    <a:pt x="3537" y="32490"/>
                  </a:cubicBezTo>
                  <a:lnTo>
                    <a:pt x="7706" y="30989"/>
                  </a:lnTo>
                  <a:cubicBezTo>
                    <a:pt x="7806" y="30956"/>
                    <a:pt x="7907" y="30989"/>
                    <a:pt x="7973" y="31089"/>
                  </a:cubicBezTo>
                  <a:cubicBezTo>
                    <a:pt x="9174" y="33124"/>
                    <a:pt x="10775" y="34892"/>
                    <a:pt x="12710" y="36259"/>
                  </a:cubicBezTo>
                  <a:cubicBezTo>
                    <a:pt x="12777" y="36326"/>
                    <a:pt x="12810" y="36426"/>
                    <a:pt x="12777" y="36526"/>
                  </a:cubicBezTo>
                  <a:lnTo>
                    <a:pt x="10875" y="40562"/>
                  </a:lnTo>
                  <a:cubicBezTo>
                    <a:pt x="10575" y="41196"/>
                    <a:pt x="10842" y="41997"/>
                    <a:pt x="11509" y="42297"/>
                  </a:cubicBezTo>
                  <a:lnTo>
                    <a:pt x="14478" y="43698"/>
                  </a:lnTo>
                  <a:cubicBezTo>
                    <a:pt x="15112" y="43998"/>
                    <a:pt x="15912" y="43731"/>
                    <a:pt x="16212" y="43064"/>
                  </a:cubicBezTo>
                  <a:lnTo>
                    <a:pt x="18114" y="39028"/>
                  </a:lnTo>
                  <a:cubicBezTo>
                    <a:pt x="18147" y="38928"/>
                    <a:pt x="18247" y="38895"/>
                    <a:pt x="18347" y="38928"/>
                  </a:cubicBezTo>
                  <a:cubicBezTo>
                    <a:pt x="20649" y="39528"/>
                    <a:pt x="23017" y="39628"/>
                    <a:pt x="25352" y="39228"/>
                  </a:cubicBezTo>
                  <a:cubicBezTo>
                    <a:pt x="25386" y="39228"/>
                    <a:pt x="25386" y="39228"/>
                    <a:pt x="25419" y="39228"/>
                  </a:cubicBezTo>
                  <a:close/>
                  <a:moveTo>
                    <a:pt x="22617" y="31523"/>
                  </a:moveTo>
                  <a:cubicBezTo>
                    <a:pt x="21450" y="31523"/>
                    <a:pt x="20249" y="31289"/>
                    <a:pt x="19148" y="30822"/>
                  </a:cubicBezTo>
                  <a:cubicBezTo>
                    <a:pt x="16913" y="29888"/>
                    <a:pt x="15178" y="28154"/>
                    <a:pt x="14244" y="25919"/>
                  </a:cubicBezTo>
                  <a:cubicBezTo>
                    <a:pt x="13344" y="23684"/>
                    <a:pt x="13344" y="21215"/>
                    <a:pt x="14244" y="18980"/>
                  </a:cubicBezTo>
                  <a:cubicBezTo>
                    <a:pt x="15178" y="16745"/>
                    <a:pt x="16913" y="15011"/>
                    <a:pt x="19148" y="14110"/>
                  </a:cubicBezTo>
                  <a:cubicBezTo>
                    <a:pt x="21416" y="13176"/>
                    <a:pt x="23851" y="13176"/>
                    <a:pt x="26086" y="14110"/>
                  </a:cubicBezTo>
                  <a:cubicBezTo>
                    <a:pt x="28321" y="15044"/>
                    <a:pt x="30056" y="16779"/>
                    <a:pt x="30990" y="19014"/>
                  </a:cubicBezTo>
                  <a:cubicBezTo>
                    <a:pt x="31890" y="21249"/>
                    <a:pt x="31890" y="23717"/>
                    <a:pt x="30956" y="25919"/>
                  </a:cubicBezTo>
                  <a:cubicBezTo>
                    <a:pt x="30056" y="28154"/>
                    <a:pt x="28288" y="29888"/>
                    <a:pt x="26053" y="30822"/>
                  </a:cubicBezTo>
                  <a:cubicBezTo>
                    <a:pt x="24952" y="31289"/>
                    <a:pt x="23785" y="31523"/>
                    <a:pt x="22617" y="31523"/>
                  </a:cubicBezTo>
                  <a:close/>
                  <a:moveTo>
                    <a:pt x="22617" y="13810"/>
                  </a:moveTo>
                  <a:cubicBezTo>
                    <a:pt x="21483" y="13810"/>
                    <a:pt x="20382" y="14043"/>
                    <a:pt x="19315" y="14477"/>
                  </a:cubicBezTo>
                  <a:cubicBezTo>
                    <a:pt x="17180" y="15344"/>
                    <a:pt x="15512" y="17012"/>
                    <a:pt x="14645" y="19147"/>
                  </a:cubicBezTo>
                  <a:cubicBezTo>
                    <a:pt x="13744" y="21282"/>
                    <a:pt x="13744" y="23617"/>
                    <a:pt x="14645" y="25752"/>
                  </a:cubicBezTo>
                  <a:cubicBezTo>
                    <a:pt x="15512" y="27887"/>
                    <a:pt x="17180" y="29555"/>
                    <a:pt x="19315" y="30422"/>
                  </a:cubicBezTo>
                  <a:cubicBezTo>
                    <a:pt x="21416" y="31322"/>
                    <a:pt x="23785" y="31322"/>
                    <a:pt x="25919" y="30422"/>
                  </a:cubicBezTo>
                  <a:cubicBezTo>
                    <a:pt x="28054" y="29555"/>
                    <a:pt x="29689" y="27887"/>
                    <a:pt x="30589" y="25785"/>
                  </a:cubicBezTo>
                  <a:cubicBezTo>
                    <a:pt x="31490" y="23650"/>
                    <a:pt x="31490" y="21282"/>
                    <a:pt x="30589" y="19147"/>
                  </a:cubicBezTo>
                  <a:cubicBezTo>
                    <a:pt x="29722" y="17046"/>
                    <a:pt x="28054" y="15378"/>
                    <a:pt x="25919" y="14477"/>
                  </a:cubicBezTo>
                  <a:cubicBezTo>
                    <a:pt x="24852" y="14043"/>
                    <a:pt x="23751" y="13810"/>
                    <a:pt x="22617" y="138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14;p44">
              <a:extLst>
                <a:ext uri="{FF2B5EF4-FFF2-40B4-BE49-F238E27FC236}">
                  <a16:creationId xmlns:a16="http://schemas.microsoft.com/office/drawing/2014/main" id="{CB56DFD4-8E5B-0315-7339-AEAC6BB849B1}"/>
                </a:ext>
              </a:extLst>
            </p:cNvPr>
            <p:cNvSpPr/>
            <p:nvPr/>
          </p:nvSpPr>
          <p:spPr>
            <a:xfrm>
              <a:off x="5473327" y="1289643"/>
              <a:ext cx="90844" cy="90844"/>
            </a:xfrm>
            <a:custGeom>
              <a:avLst/>
              <a:gdLst/>
              <a:ahLst/>
              <a:cxnLst/>
              <a:rect l="l" t="t" r="r" b="b"/>
              <a:pathLst>
                <a:path w="4905" h="4905" extrusionOk="0">
                  <a:moveTo>
                    <a:pt x="2436" y="4904"/>
                  </a:moveTo>
                  <a:cubicBezTo>
                    <a:pt x="2436" y="4904"/>
                    <a:pt x="2436" y="4904"/>
                    <a:pt x="2436" y="4904"/>
                  </a:cubicBezTo>
                  <a:cubicBezTo>
                    <a:pt x="2369" y="4904"/>
                    <a:pt x="2303" y="4871"/>
                    <a:pt x="2269" y="4804"/>
                  </a:cubicBezTo>
                  <a:lnTo>
                    <a:pt x="1502" y="3403"/>
                  </a:lnTo>
                  <a:lnTo>
                    <a:pt x="101" y="2636"/>
                  </a:lnTo>
                  <a:cubicBezTo>
                    <a:pt x="34" y="2602"/>
                    <a:pt x="1" y="2536"/>
                    <a:pt x="1" y="2436"/>
                  </a:cubicBezTo>
                  <a:cubicBezTo>
                    <a:pt x="1" y="2369"/>
                    <a:pt x="34" y="2302"/>
                    <a:pt x="101" y="2269"/>
                  </a:cubicBezTo>
                  <a:lnTo>
                    <a:pt x="1502" y="1502"/>
                  </a:lnTo>
                  <a:lnTo>
                    <a:pt x="2269" y="101"/>
                  </a:lnTo>
                  <a:cubicBezTo>
                    <a:pt x="2303" y="34"/>
                    <a:pt x="2403" y="1"/>
                    <a:pt x="2469" y="1"/>
                  </a:cubicBezTo>
                  <a:lnTo>
                    <a:pt x="2469" y="1"/>
                  </a:lnTo>
                  <a:cubicBezTo>
                    <a:pt x="2536" y="1"/>
                    <a:pt x="2603" y="34"/>
                    <a:pt x="2636" y="101"/>
                  </a:cubicBezTo>
                  <a:lnTo>
                    <a:pt x="3403" y="1502"/>
                  </a:lnTo>
                  <a:lnTo>
                    <a:pt x="4804" y="2269"/>
                  </a:lnTo>
                  <a:cubicBezTo>
                    <a:pt x="4871" y="2302"/>
                    <a:pt x="4904" y="2402"/>
                    <a:pt x="4904" y="2469"/>
                  </a:cubicBezTo>
                  <a:cubicBezTo>
                    <a:pt x="4904" y="2536"/>
                    <a:pt x="4871" y="2602"/>
                    <a:pt x="4804" y="2636"/>
                  </a:cubicBezTo>
                  <a:lnTo>
                    <a:pt x="3403" y="3403"/>
                  </a:lnTo>
                  <a:lnTo>
                    <a:pt x="2636" y="4804"/>
                  </a:lnTo>
                  <a:cubicBezTo>
                    <a:pt x="2603" y="4871"/>
                    <a:pt x="2536" y="4904"/>
                    <a:pt x="2436" y="4904"/>
                  </a:cubicBezTo>
                  <a:close/>
                  <a:moveTo>
                    <a:pt x="635" y="2469"/>
                  </a:moveTo>
                  <a:lnTo>
                    <a:pt x="1769" y="3069"/>
                  </a:lnTo>
                  <a:cubicBezTo>
                    <a:pt x="1802" y="3069"/>
                    <a:pt x="1836" y="3103"/>
                    <a:pt x="1836" y="3136"/>
                  </a:cubicBezTo>
                  <a:lnTo>
                    <a:pt x="2436" y="4270"/>
                  </a:lnTo>
                  <a:lnTo>
                    <a:pt x="3070" y="3170"/>
                  </a:lnTo>
                  <a:cubicBezTo>
                    <a:pt x="3070" y="3136"/>
                    <a:pt x="3103" y="3103"/>
                    <a:pt x="3137" y="3069"/>
                  </a:cubicBezTo>
                  <a:lnTo>
                    <a:pt x="4237" y="2469"/>
                  </a:lnTo>
                  <a:lnTo>
                    <a:pt x="3137" y="1869"/>
                  </a:lnTo>
                  <a:cubicBezTo>
                    <a:pt x="3103" y="1835"/>
                    <a:pt x="3070" y="1802"/>
                    <a:pt x="3070" y="1769"/>
                  </a:cubicBezTo>
                  <a:lnTo>
                    <a:pt x="2469" y="668"/>
                  </a:lnTo>
                  <a:lnTo>
                    <a:pt x="1836" y="1769"/>
                  </a:lnTo>
                  <a:cubicBezTo>
                    <a:pt x="1836" y="1802"/>
                    <a:pt x="1802" y="1835"/>
                    <a:pt x="1769" y="18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15;p44">
              <a:extLst>
                <a:ext uri="{FF2B5EF4-FFF2-40B4-BE49-F238E27FC236}">
                  <a16:creationId xmlns:a16="http://schemas.microsoft.com/office/drawing/2014/main" id="{2A7C24BC-CD28-0E46-731F-FEF305FD10D1}"/>
                </a:ext>
              </a:extLst>
            </p:cNvPr>
            <p:cNvSpPr/>
            <p:nvPr/>
          </p:nvSpPr>
          <p:spPr>
            <a:xfrm>
              <a:off x="4657231" y="2036564"/>
              <a:ext cx="19" cy="33374"/>
            </a:xfrm>
            <a:custGeom>
              <a:avLst/>
              <a:gdLst/>
              <a:ahLst/>
              <a:cxnLst/>
              <a:rect l="l" t="t" r="r" b="b"/>
              <a:pathLst>
                <a:path w="1" h="1802" extrusionOk="0">
                  <a:moveTo>
                    <a:pt x="0" y="0"/>
                  </a:moveTo>
                  <a:lnTo>
                    <a:pt x="0" y="180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16;p44">
              <a:extLst>
                <a:ext uri="{FF2B5EF4-FFF2-40B4-BE49-F238E27FC236}">
                  <a16:creationId xmlns:a16="http://schemas.microsoft.com/office/drawing/2014/main" id="{1F9FD914-C041-FA11-C6E3-EB26AD5BA913}"/>
                </a:ext>
              </a:extLst>
            </p:cNvPr>
            <p:cNvSpPr/>
            <p:nvPr/>
          </p:nvSpPr>
          <p:spPr>
            <a:xfrm>
              <a:off x="4652897" y="2032860"/>
              <a:ext cx="8056" cy="41412"/>
            </a:xfrm>
            <a:custGeom>
              <a:avLst/>
              <a:gdLst/>
              <a:ahLst/>
              <a:cxnLst/>
              <a:rect l="l" t="t" r="r" b="b"/>
              <a:pathLst>
                <a:path w="435" h="2236" extrusionOk="0">
                  <a:moveTo>
                    <a:pt x="234" y="0"/>
                  </a:moveTo>
                  <a:cubicBezTo>
                    <a:pt x="101" y="0"/>
                    <a:pt x="1" y="67"/>
                    <a:pt x="1" y="200"/>
                  </a:cubicBezTo>
                  <a:lnTo>
                    <a:pt x="1" y="2002"/>
                  </a:lnTo>
                  <a:cubicBezTo>
                    <a:pt x="1" y="2135"/>
                    <a:pt x="101" y="2235"/>
                    <a:pt x="234" y="2235"/>
                  </a:cubicBezTo>
                  <a:cubicBezTo>
                    <a:pt x="334" y="2235"/>
                    <a:pt x="434" y="2135"/>
                    <a:pt x="434" y="2002"/>
                  </a:cubicBezTo>
                  <a:lnTo>
                    <a:pt x="434" y="200"/>
                  </a:lnTo>
                  <a:cubicBezTo>
                    <a:pt x="434" y="67"/>
                    <a:pt x="334"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17;p44">
              <a:extLst>
                <a:ext uri="{FF2B5EF4-FFF2-40B4-BE49-F238E27FC236}">
                  <a16:creationId xmlns:a16="http://schemas.microsoft.com/office/drawing/2014/main" id="{FC2D48AB-A734-2C15-BECC-D01C97950DCF}"/>
                </a:ext>
              </a:extLst>
            </p:cNvPr>
            <p:cNvSpPr/>
            <p:nvPr/>
          </p:nvSpPr>
          <p:spPr>
            <a:xfrm>
              <a:off x="4657231" y="2123056"/>
              <a:ext cx="19" cy="33374"/>
            </a:xfrm>
            <a:custGeom>
              <a:avLst/>
              <a:gdLst/>
              <a:ahLst/>
              <a:cxnLst/>
              <a:rect l="l" t="t" r="r" b="b"/>
              <a:pathLst>
                <a:path w="1" h="1802" extrusionOk="0">
                  <a:moveTo>
                    <a:pt x="0" y="0"/>
                  </a:moveTo>
                  <a:lnTo>
                    <a:pt x="0" y="180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18;p44">
              <a:extLst>
                <a:ext uri="{FF2B5EF4-FFF2-40B4-BE49-F238E27FC236}">
                  <a16:creationId xmlns:a16="http://schemas.microsoft.com/office/drawing/2014/main" id="{DF27A9C6-8DD9-D8DD-1B18-B830E7261423}"/>
                </a:ext>
              </a:extLst>
            </p:cNvPr>
            <p:cNvSpPr/>
            <p:nvPr/>
          </p:nvSpPr>
          <p:spPr>
            <a:xfrm>
              <a:off x="4652897" y="2118722"/>
              <a:ext cx="8056" cy="41412"/>
            </a:xfrm>
            <a:custGeom>
              <a:avLst/>
              <a:gdLst/>
              <a:ahLst/>
              <a:cxnLst/>
              <a:rect l="l" t="t" r="r" b="b"/>
              <a:pathLst>
                <a:path w="435" h="2236" extrusionOk="0">
                  <a:moveTo>
                    <a:pt x="234" y="1"/>
                  </a:moveTo>
                  <a:cubicBezTo>
                    <a:pt x="101" y="1"/>
                    <a:pt x="1" y="101"/>
                    <a:pt x="1" y="234"/>
                  </a:cubicBezTo>
                  <a:lnTo>
                    <a:pt x="1" y="2036"/>
                  </a:lnTo>
                  <a:cubicBezTo>
                    <a:pt x="1" y="2169"/>
                    <a:pt x="101" y="2236"/>
                    <a:pt x="234" y="2236"/>
                  </a:cubicBezTo>
                  <a:cubicBezTo>
                    <a:pt x="334" y="2236"/>
                    <a:pt x="434" y="2136"/>
                    <a:pt x="434" y="2036"/>
                  </a:cubicBezTo>
                  <a:lnTo>
                    <a:pt x="434" y="234"/>
                  </a:lnTo>
                  <a:cubicBezTo>
                    <a:pt x="434" y="101"/>
                    <a:pt x="334"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19;p44">
              <a:extLst>
                <a:ext uri="{FF2B5EF4-FFF2-40B4-BE49-F238E27FC236}">
                  <a16:creationId xmlns:a16="http://schemas.microsoft.com/office/drawing/2014/main" id="{0445BDCC-2235-B6CB-45DE-35EFA2813834}"/>
                </a:ext>
              </a:extLst>
            </p:cNvPr>
            <p:cNvSpPr/>
            <p:nvPr/>
          </p:nvSpPr>
          <p:spPr>
            <a:xfrm>
              <a:off x="4596687" y="2096497"/>
              <a:ext cx="33985" cy="19"/>
            </a:xfrm>
            <a:custGeom>
              <a:avLst/>
              <a:gdLst/>
              <a:ahLst/>
              <a:cxnLst/>
              <a:rect l="l" t="t" r="r" b="b"/>
              <a:pathLst>
                <a:path w="1835" h="1" extrusionOk="0">
                  <a:moveTo>
                    <a:pt x="0" y="0"/>
                  </a:moveTo>
                  <a:lnTo>
                    <a:pt x="183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20;p44">
              <a:extLst>
                <a:ext uri="{FF2B5EF4-FFF2-40B4-BE49-F238E27FC236}">
                  <a16:creationId xmlns:a16="http://schemas.microsoft.com/office/drawing/2014/main" id="{AA95D131-DACC-90FC-BA1B-77BD31E3D83F}"/>
                </a:ext>
              </a:extLst>
            </p:cNvPr>
            <p:cNvSpPr/>
            <p:nvPr/>
          </p:nvSpPr>
          <p:spPr>
            <a:xfrm>
              <a:off x="4592964" y="2092774"/>
              <a:ext cx="41412" cy="7445"/>
            </a:xfrm>
            <a:custGeom>
              <a:avLst/>
              <a:gdLst/>
              <a:ahLst/>
              <a:cxnLst/>
              <a:rect l="l" t="t" r="r" b="b"/>
              <a:pathLst>
                <a:path w="2236" h="402" extrusionOk="0">
                  <a:moveTo>
                    <a:pt x="234" y="1"/>
                  </a:moveTo>
                  <a:cubicBezTo>
                    <a:pt x="101" y="1"/>
                    <a:pt x="1" y="68"/>
                    <a:pt x="1" y="201"/>
                  </a:cubicBezTo>
                  <a:cubicBezTo>
                    <a:pt x="1" y="301"/>
                    <a:pt x="101" y="401"/>
                    <a:pt x="234" y="401"/>
                  </a:cubicBezTo>
                  <a:lnTo>
                    <a:pt x="2036" y="401"/>
                  </a:lnTo>
                  <a:cubicBezTo>
                    <a:pt x="2136" y="401"/>
                    <a:pt x="2236" y="301"/>
                    <a:pt x="2236" y="201"/>
                  </a:cubicBezTo>
                  <a:cubicBezTo>
                    <a:pt x="2236" y="68"/>
                    <a:pt x="2136" y="1"/>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21;p44">
              <a:extLst>
                <a:ext uri="{FF2B5EF4-FFF2-40B4-BE49-F238E27FC236}">
                  <a16:creationId xmlns:a16="http://schemas.microsoft.com/office/drawing/2014/main" id="{27759432-B3A4-4A86-E19F-D4F22A589371}"/>
                </a:ext>
              </a:extLst>
            </p:cNvPr>
            <p:cNvSpPr/>
            <p:nvPr/>
          </p:nvSpPr>
          <p:spPr>
            <a:xfrm>
              <a:off x="4683179" y="2096497"/>
              <a:ext cx="33985" cy="19"/>
            </a:xfrm>
            <a:custGeom>
              <a:avLst/>
              <a:gdLst/>
              <a:ahLst/>
              <a:cxnLst/>
              <a:rect l="l" t="t" r="r" b="b"/>
              <a:pathLst>
                <a:path w="1835" h="1" extrusionOk="0">
                  <a:moveTo>
                    <a:pt x="0" y="0"/>
                  </a:moveTo>
                  <a:lnTo>
                    <a:pt x="183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22;p44">
              <a:extLst>
                <a:ext uri="{FF2B5EF4-FFF2-40B4-BE49-F238E27FC236}">
                  <a16:creationId xmlns:a16="http://schemas.microsoft.com/office/drawing/2014/main" id="{06D606A0-2302-716A-1A99-E10FE65C0768}"/>
                </a:ext>
              </a:extLst>
            </p:cNvPr>
            <p:cNvSpPr/>
            <p:nvPr/>
          </p:nvSpPr>
          <p:spPr>
            <a:xfrm>
              <a:off x="4679456" y="2092774"/>
              <a:ext cx="41412" cy="7445"/>
            </a:xfrm>
            <a:custGeom>
              <a:avLst/>
              <a:gdLst/>
              <a:ahLst/>
              <a:cxnLst/>
              <a:rect l="l" t="t" r="r" b="b"/>
              <a:pathLst>
                <a:path w="2236" h="402" extrusionOk="0">
                  <a:moveTo>
                    <a:pt x="201" y="1"/>
                  </a:moveTo>
                  <a:cubicBezTo>
                    <a:pt x="101" y="1"/>
                    <a:pt x="1" y="68"/>
                    <a:pt x="1" y="201"/>
                  </a:cubicBezTo>
                  <a:cubicBezTo>
                    <a:pt x="1" y="301"/>
                    <a:pt x="101" y="401"/>
                    <a:pt x="201" y="401"/>
                  </a:cubicBezTo>
                  <a:lnTo>
                    <a:pt x="2036" y="401"/>
                  </a:lnTo>
                  <a:cubicBezTo>
                    <a:pt x="2136" y="401"/>
                    <a:pt x="2236" y="301"/>
                    <a:pt x="2236" y="201"/>
                  </a:cubicBezTo>
                  <a:cubicBezTo>
                    <a:pt x="2236" y="68"/>
                    <a:pt x="2136" y="1"/>
                    <a:pt x="2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23;p44">
              <a:extLst>
                <a:ext uri="{FF2B5EF4-FFF2-40B4-BE49-F238E27FC236}">
                  <a16:creationId xmlns:a16="http://schemas.microsoft.com/office/drawing/2014/main" id="{42B0EC86-FA3C-5CFE-7959-8583B3AF9CF4}"/>
                </a:ext>
              </a:extLst>
            </p:cNvPr>
            <p:cNvSpPr/>
            <p:nvPr/>
          </p:nvSpPr>
          <p:spPr>
            <a:xfrm>
              <a:off x="4675752" y="2115018"/>
              <a:ext cx="23503" cy="24114"/>
            </a:xfrm>
            <a:custGeom>
              <a:avLst/>
              <a:gdLst/>
              <a:ahLst/>
              <a:cxnLst/>
              <a:rect l="l" t="t" r="r" b="b"/>
              <a:pathLst>
                <a:path w="1269" h="1302" extrusionOk="0">
                  <a:moveTo>
                    <a:pt x="1268" y="1302"/>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24;p44">
              <a:extLst>
                <a:ext uri="{FF2B5EF4-FFF2-40B4-BE49-F238E27FC236}">
                  <a16:creationId xmlns:a16="http://schemas.microsoft.com/office/drawing/2014/main" id="{2AA92102-4D5C-E585-A7E0-88273C0BF694}"/>
                </a:ext>
              </a:extLst>
            </p:cNvPr>
            <p:cNvSpPr/>
            <p:nvPr/>
          </p:nvSpPr>
          <p:spPr>
            <a:xfrm>
              <a:off x="4671436" y="2111017"/>
              <a:ext cx="32133" cy="31819"/>
            </a:xfrm>
            <a:custGeom>
              <a:avLst/>
              <a:gdLst/>
              <a:ahLst/>
              <a:cxnLst/>
              <a:rect l="l" t="t" r="r" b="b"/>
              <a:pathLst>
                <a:path w="1735" h="1718" extrusionOk="0">
                  <a:moveTo>
                    <a:pt x="230" y="0"/>
                  </a:moveTo>
                  <a:cubicBezTo>
                    <a:pt x="175" y="0"/>
                    <a:pt x="117" y="17"/>
                    <a:pt x="67" y="50"/>
                  </a:cubicBezTo>
                  <a:cubicBezTo>
                    <a:pt x="0" y="150"/>
                    <a:pt x="0" y="284"/>
                    <a:pt x="67" y="350"/>
                  </a:cubicBezTo>
                  <a:lnTo>
                    <a:pt x="1368" y="1651"/>
                  </a:lnTo>
                  <a:cubicBezTo>
                    <a:pt x="1401" y="1685"/>
                    <a:pt x="1468" y="1718"/>
                    <a:pt x="1501" y="1718"/>
                  </a:cubicBezTo>
                  <a:cubicBezTo>
                    <a:pt x="1568" y="1718"/>
                    <a:pt x="1601" y="1685"/>
                    <a:pt x="1668" y="1651"/>
                  </a:cubicBezTo>
                  <a:cubicBezTo>
                    <a:pt x="1735" y="1551"/>
                    <a:pt x="1735" y="1418"/>
                    <a:pt x="1668" y="1351"/>
                  </a:cubicBezTo>
                  <a:lnTo>
                    <a:pt x="367" y="50"/>
                  </a:lnTo>
                  <a:cubicBezTo>
                    <a:pt x="334" y="17"/>
                    <a:pt x="284" y="0"/>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25;p44">
              <a:extLst>
                <a:ext uri="{FF2B5EF4-FFF2-40B4-BE49-F238E27FC236}">
                  <a16:creationId xmlns:a16="http://schemas.microsoft.com/office/drawing/2014/main" id="{900DD772-63EA-CD3A-6F02-A40B4E9F357A}"/>
                </a:ext>
              </a:extLst>
            </p:cNvPr>
            <p:cNvSpPr/>
            <p:nvPr/>
          </p:nvSpPr>
          <p:spPr>
            <a:xfrm>
              <a:off x="4614596" y="2053862"/>
              <a:ext cx="23484" cy="24114"/>
            </a:xfrm>
            <a:custGeom>
              <a:avLst/>
              <a:gdLst/>
              <a:ahLst/>
              <a:cxnLst/>
              <a:rect l="l" t="t" r="r" b="b"/>
              <a:pathLst>
                <a:path w="1268" h="1302" extrusionOk="0">
                  <a:moveTo>
                    <a:pt x="1268" y="1301"/>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26;p44">
              <a:extLst>
                <a:ext uri="{FF2B5EF4-FFF2-40B4-BE49-F238E27FC236}">
                  <a16:creationId xmlns:a16="http://schemas.microsoft.com/office/drawing/2014/main" id="{B6B83C06-D9DF-D33C-97F2-42C38523AF87}"/>
                </a:ext>
              </a:extLst>
            </p:cNvPr>
            <p:cNvSpPr/>
            <p:nvPr/>
          </p:nvSpPr>
          <p:spPr>
            <a:xfrm>
              <a:off x="4610263" y="2050010"/>
              <a:ext cx="32152" cy="31670"/>
            </a:xfrm>
            <a:custGeom>
              <a:avLst/>
              <a:gdLst/>
              <a:ahLst/>
              <a:cxnLst/>
              <a:rect l="l" t="t" r="r" b="b"/>
              <a:pathLst>
                <a:path w="1736" h="1710" extrusionOk="0">
                  <a:moveTo>
                    <a:pt x="234" y="0"/>
                  </a:moveTo>
                  <a:cubicBezTo>
                    <a:pt x="184" y="0"/>
                    <a:pt x="134" y="25"/>
                    <a:pt x="101" y="75"/>
                  </a:cubicBezTo>
                  <a:cubicBezTo>
                    <a:pt x="1" y="142"/>
                    <a:pt x="1" y="275"/>
                    <a:pt x="101" y="375"/>
                  </a:cubicBezTo>
                  <a:lnTo>
                    <a:pt x="1369" y="1643"/>
                  </a:lnTo>
                  <a:cubicBezTo>
                    <a:pt x="1402" y="1676"/>
                    <a:pt x="1469" y="1710"/>
                    <a:pt x="1502" y="1710"/>
                  </a:cubicBezTo>
                  <a:cubicBezTo>
                    <a:pt x="1569" y="1710"/>
                    <a:pt x="1635" y="1676"/>
                    <a:pt x="1669" y="1643"/>
                  </a:cubicBezTo>
                  <a:cubicBezTo>
                    <a:pt x="1735" y="1576"/>
                    <a:pt x="1735" y="1443"/>
                    <a:pt x="1669" y="1343"/>
                  </a:cubicBezTo>
                  <a:lnTo>
                    <a:pt x="368" y="75"/>
                  </a:lnTo>
                  <a:cubicBezTo>
                    <a:pt x="334" y="25"/>
                    <a:pt x="284"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7;p44">
              <a:extLst>
                <a:ext uri="{FF2B5EF4-FFF2-40B4-BE49-F238E27FC236}">
                  <a16:creationId xmlns:a16="http://schemas.microsoft.com/office/drawing/2014/main" id="{2889F6F1-F1B3-5357-42D9-2D15DF4A7A0F}"/>
                </a:ext>
              </a:extLst>
            </p:cNvPr>
            <p:cNvSpPr/>
            <p:nvPr/>
          </p:nvSpPr>
          <p:spPr>
            <a:xfrm>
              <a:off x="4675752" y="2053862"/>
              <a:ext cx="23503" cy="24114"/>
            </a:xfrm>
            <a:custGeom>
              <a:avLst/>
              <a:gdLst/>
              <a:ahLst/>
              <a:cxnLst/>
              <a:rect l="l" t="t" r="r" b="b"/>
              <a:pathLst>
                <a:path w="1269" h="1302" extrusionOk="0">
                  <a:moveTo>
                    <a:pt x="1268" y="0"/>
                  </a:moveTo>
                  <a:lnTo>
                    <a:pt x="1" y="130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28;p44">
              <a:extLst>
                <a:ext uri="{FF2B5EF4-FFF2-40B4-BE49-F238E27FC236}">
                  <a16:creationId xmlns:a16="http://schemas.microsoft.com/office/drawing/2014/main" id="{BE3A56DA-CE36-AFA0-3A08-055255BFD18F}"/>
                </a:ext>
              </a:extLst>
            </p:cNvPr>
            <p:cNvSpPr/>
            <p:nvPr/>
          </p:nvSpPr>
          <p:spPr>
            <a:xfrm>
              <a:off x="4671436" y="2050010"/>
              <a:ext cx="32133" cy="31670"/>
            </a:xfrm>
            <a:custGeom>
              <a:avLst/>
              <a:gdLst/>
              <a:ahLst/>
              <a:cxnLst/>
              <a:rect l="l" t="t" r="r" b="b"/>
              <a:pathLst>
                <a:path w="1735" h="1710" extrusionOk="0">
                  <a:moveTo>
                    <a:pt x="1506" y="0"/>
                  </a:moveTo>
                  <a:cubicBezTo>
                    <a:pt x="1451" y="0"/>
                    <a:pt x="1401" y="25"/>
                    <a:pt x="1368" y="75"/>
                  </a:cubicBezTo>
                  <a:lnTo>
                    <a:pt x="67" y="1343"/>
                  </a:lnTo>
                  <a:cubicBezTo>
                    <a:pt x="0" y="1443"/>
                    <a:pt x="0" y="1576"/>
                    <a:pt x="67" y="1643"/>
                  </a:cubicBezTo>
                  <a:cubicBezTo>
                    <a:pt x="100" y="1676"/>
                    <a:pt x="167" y="1710"/>
                    <a:pt x="234" y="1710"/>
                  </a:cubicBezTo>
                  <a:cubicBezTo>
                    <a:pt x="267" y="1710"/>
                    <a:pt x="334" y="1676"/>
                    <a:pt x="367" y="1643"/>
                  </a:cubicBezTo>
                  <a:lnTo>
                    <a:pt x="1668" y="375"/>
                  </a:lnTo>
                  <a:cubicBezTo>
                    <a:pt x="1735" y="275"/>
                    <a:pt x="1735" y="142"/>
                    <a:pt x="1668" y="75"/>
                  </a:cubicBezTo>
                  <a:cubicBezTo>
                    <a:pt x="1618" y="25"/>
                    <a:pt x="1560" y="0"/>
                    <a:pt x="1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29;p44">
              <a:extLst>
                <a:ext uri="{FF2B5EF4-FFF2-40B4-BE49-F238E27FC236}">
                  <a16:creationId xmlns:a16="http://schemas.microsoft.com/office/drawing/2014/main" id="{A8A2AA1B-0C9E-6B91-DF38-1D5DC992D8D6}"/>
                </a:ext>
              </a:extLst>
            </p:cNvPr>
            <p:cNvSpPr/>
            <p:nvPr/>
          </p:nvSpPr>
          <p:spPr>
            <a:xfrm>
              <a:off x="4614596" y="2115018"/>
              <a:ext cx="23484" cy="24114"/>
            </a:xfrm>
            <a:custGeom>
              <a:avLst/>
              <a:gdLst/>
              <a:ahLst/>
              <a:cxnLst/>
              <a:rect l="l" t="t" r="r" b="b"/>
              <a:pathLst>
                <a:path w="1268" h="1302" extrusionOk="0">
                  <a:moveTo>
                    <a:pt x="1268" y="1"/>
                  </a:moveTo>
                  <a:lnTo>
                    <a:pt x="0" y="130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30;p44">
              <a:extLst>
                <a:ext uri="{FF2B5EF4-FFF2-40B4-BE49-F238E27FC236}">
                  <a16:creationId xmlns:a16="http://schemas.microsoft.com/office/drawing/2014/main" id="{2C469A7A-F968-1275-15A0-0BFD82A8FD71}"/>
                </a:ext>
              </a:extLst>
            </p:cNvPr>
            <p:cNvSpPr/>
            <p:nvPr/>
          </p:nvSpPr>
          <p:spPr>
            <a:xfrm>
              <a:off x="4610263" y="2111017"/>
              <a:ext cx="32152" cy="31819"/>
            </a:xfrm>
            <a:custGeom>
              <a:avLst/>
              <a:gdLst/>
              <a:ahLst/>
              <a:cxnLst/>
              <a:rect l="l" t="t" r="r" b="b"/>
              <a:pathLst>
                <a:path w="1736" h="1718" extrusionOk="0">
                  <a:moveTo>
                    <a:pt x="1519" y="0"/>
                  </a:moveTo>
                  <a:cubicBezTo>
                    <a:pt x="1469" y="0"/>
                    <a:pt x="1419" y="17"/>
                    <a:pt x="1369" y="50"/>
                  </a:cubicBezTo>
                  <a:lnTo>
                    <a:pt x="101" y="1351"/>
                  </a:lnTo>
                  <a:cubicBezTo>
                    <a:pt x="1" y="1451"/>
                    <a:pt x="1" y="1551"/>
                    <a:pt x="101" y="1651"/>
                  </a:cubicBezTo>
                  <a:cubicBezTo>
                    <a:pt x="134" y="1685"/>
                    <a:pt x="168" y="1718"/>
                    <a:pt x="234" y="1718"/>
                  </a:cubicBezTo>
                  <a:cubicBezTo>
                    <a:pt x="301" y="1718"/>
                    <a:pt x="334" y="1685"/>
                    <a:pt x="368" y="1651"/>
                  </a:cubicBezTo>
                  <a:lnTo>
                    <a:pt x="1669" y="350"/>
                  </a:lnTo>
                  <a:cubicBezTo>
                    <a:pt x="1735" y="284"/>
                    <a:pt x="1735" y="150"/>
                    <a:pt x="1669" y="50"/>
                  </a:cubicBezTo>
                  <a:cubicBezTo>
                    <a:pt x="1619" y="17"/>
                    <a:pt x="1569"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31;p44">
              <a:extLst>
                <a:ext uri="{FF2B5EF4-FFF2-40B4-BE49-F238E27FC236}">
                  <a16:creationId xmlns:a16="http://schemas.microsoft.com/office/drawing/2014/main" id="{FD3937AF-5EDF-D925-69A9-2D5A7990E20C}"/>
                </a:ext>
              </a:extLst>
            </p:cNvPr>
            <p:cNvSpPr/>
            <p:nvPr/>
          </p:nvSpPr>
          <p:spPr>
            <a:xfrm>
              <a:off x="5151456" y="1689987"/>
              <a:ext cx="730882" cy="647465"/>
            </a:xfrm>
            <a:custGeom>
              <a:avLst/>
              <a:gdLst/>
              <a:ahLst/>
              <a:cxnLst/>
              <a:rect l="l" t="t" r="r" b="b"/>
              <a:pathLst>
                <a:path w="39463" h="34959" extrusionOk="0">
                  <a:moveTo>
                    <a:pt x="568" y="0"/>
                  </a:moveTo>
                  <a:cubicBezTo>
                    <a:pt x="268" y="0"/>
                    <a:pt x="1" y="234"/>
                    <a:pt x="1" y="567"/>
                  </a:cubicBezTo>
                  <a:lnTo>
                    <a:pt x="1" y="34391"/>
                  </a:lnTo>
                  <a:cubicBezTo>
                    <a:pt x="1" y="34692"/>
                    <a:pt x="234" y="34925"/>
                    <a:pt x="535" y="34925"/>
                  </a:cubicBezTo>
                  <a:lnTo>
                    <a:pt x="38895" y="34958"/>
                  </a:lnTo>
                  <a:cubicBezTo>
                    <a:pt x="39196" y="34958"/>
                    <a:pt x="39429" y="34692"/>
                    <a:pt x="39462" y="34391"/>
                  </a:cubicBezTo>
                  <a:lnTo>
                    <a:pt x="39462" y="567"/>
                  </a:lnTo>
                  <a:cubicBezTo>
                    <a:pt x="39462" y="267"/>
                    <a:pt x="39229" y="33"/>
                    <a:pt x="38929" y="33"/>
                  </a:cubicBezTo>
                  <a:lnTo>
                    <a:pt x="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32;p44">
              <a:extLst>
                <a:ext uri="{FF2B5EF4-FFF2-40B4-BE49-F238E27FC236}">
                  <a16:creationId xmlns:a16="http://schemas.microsoft.com/office/drawing/2014/main" id="{C7EC4B79-0AA9-1F1F-3E3B-DE155F6B8ED4}"/>
                </a:ext>
              </a:extLst>
            </p:cNvPr>
            <p:cNvSpPr/>
            <p:nvPr/>
          </p:nvSpPr>
          <p:spPr>
            <a:xfrm>
              <a:off x="5132305" y="1672688"/>
              <a:ext cx="731493" cy="646853"/>
            </a:xfrm>
            <a:custGeom>
              <a:avLst/>
              <a:gdLst/>
              <a:ahLst/>
              <a:cxnLst/>
              <a:rect l="l" t="t" r="r" b="b"/>
              <a:pathLst>
                <a:path w="39496" h="34926" extrusionOk="0">
                  <a:moveTo>
                    <a:pt x="568" y="0"/>
                  </a:moveTo>
                  <a:cubicBezTo>
                    <a:pt x="268" y="0"/>
                    <a:pt x="34" y="234"/>
                    <a:pt x="34" y="534"/>
                  </a:cubicBezTo>
                  <a:lnTo>
                    <a:pt x="1" y="34358"/>
                  </a:lnTo>
                  <a:cubicBezTo>
                    <a:pt x="1" y="34692"/>
                    <a:pt x="268" y="34925"/>
                    <a:pt x="568" y="34925"/>
                  </a:cubicBezTo>
                  <a:lnTo>
                    <a:pt x="38929" y="34925"/>
                  </a:lnTo>
                  <a:cubicBezTo>
                    <a:pt x="39229" y="34925"/>
                    <a:pt x="39462" y="34692"/>
                    <a:pt x="39462" y="34391"/>
                  </a:cubicBezTo>
                  <a:lnTo>
                    <a:pt x="39496" y="567"/>
                  </a:lnTo>
                  <a:cubicBezTo>
                    <a:pt x="39496" y="267"/>
                    <a:pt x="39229" y="0"/>
                    <a:pt x="38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3;p44">
              <a:extLst>
                <a:ext uri="{FF2B5EF4-FFF2-40B4-BE49-F238E27FC236}">
                  <a16:creationId xmlns:a16="http://schemas.microsoft.com/office/drawing/2014/main" id="{681D73BA-C71D-C5AB-6F4E-32D6531DE917}"/>
                </a:ext>
              </a:extLst>
            </p:cNvPr>
            <p:cNvSpPr/>
            <p:nvPr/>
          </p:nvSpPr>
          <p:spPr>
            <a:xfrm>
              <a:off x="5128601" y="1668966"/>
              <a:ext cx="738901" cy="654891"/>
            </a:xfrm>
            <a:custGeom>
              <a:avLst/>
              <a:gdLst/>
              <a:ahLst/>
              <a:cxnLst/>
              <a:rect l="l" t="t" r="r" b="b"/>
              <a:pathLst>
                <a:path w="39896" h="35360" extrusionOk="0">
                  <a:moveTo>
                    <a:pt x="768" y="401"/>
                  </a:moveTo>
                  <a:lnTo>
                    <a:pt x="39129" y="435"/>
                  </a:lnTo>
                  <a:cubicBezTo>
                    <a:pt x="39229" y="435"/>
                    <a:pt x="39329" y="468"/>
                    <a:pt x="39362" y="535"/>
                  </a:cubicBezTo>
                  <a:cubicBezTo>
                    <a:pt x="39429" y="601"/>
                    <a:pt x="39462" y="668"/>
                    <a:pt x="39462" y="768"/>
                  </a:cubicBezTo>
                  <a:lnTo>
                    <a:pt x="39462" y="34592"/>
                  </a:lnTo>
                  <a:cubicBezTo>
                    <a:pt x="39462" y="34692"/>
                    <a:pt x="39429" y="34759"/>
                    <a:pt x="39362" y="34826"/>
                  </a:cubicBezTo>
                  <a:cubicBezTo>
                    <a:pt x="39295" y="34893"/>
                    <a:pt x="39195" y="34926"/>
                    <a:pt x="39129" y="34926"/>
                  </a:cubicBezTo>
                  <a:lnTo>
                    <a:pt x="768" y="34926"/>
                  </a:lnTo>
                  <a:cubicBezTo>
                    <a:pt x="668" y="34926"/>
                    <a:pt x="568" y="34893"/>
                    <a:pt x="501" y="34826"/>
                  </a:cubicBezTo>
                  <a:cubicBezTo>
                    <a:pt x="468" y="34759"/>
                    <a:pt x="401" y="34659"/>
                    <a:pt x="401" y="34592"/>
                  </a:cubicBezTo>
                  <a:lnTo>
                    <a:pt x="434" y="735"/>
                  </a:lnTo>
                  <a:cubicBezTo>
                    <a:pt x="434" y="668"/>
                    <a:pt x="468" y="568"/>
                    <a:pt x="534" y="501"/>
                  </a:cubicBezTo>
                  <a:cubicBezTo>
                    <a:pt x="601" y="435"/>
                    <a:pt x="701" y="401"/>
                    <a:pt x="768" y="401"/>
                  </a:cubicBezTo>
                  <a:close/>
                  <a:moveTo>
                    <a:pt x="768" y="1"/>
                  </a:moveTo>
                  <a:cubicBezTo>
                    <a:pt x="568" y="1"/>
                    <a:pt x="401" y="68"/>
                    <a:pt x="234" y="201"/>
                  </a:cubicBezTo>
                  <a:cubicBezTo>
                    <a:pt x="101" y="368"/>
                    <a:pt x="34" y="535"/>
                    <a:pt x="34" y="735"/>
                  </a:cubicBezTo>
                  <a:lnTo>
                    <a:pt x="1" y="34592"/>
                  </a:lnTo>
                  <a:cubicBezTo>
                    <a:pt x="1" y="34793"/>
                    <a:pt x="101" y="34959"/>
                    <a:pt x="234" y="35126"/>
                  </a:cubicBezTo>
                  <a:cubicBezTo>
                    <a:pt x="368" y="35260"/>
                    <a:pt x="568" y="35326"/>
                    <a:pt x="768" y="35326"/>
                  </a:cubicBezTo>
                  <a:lnTo>
                    <a:pt x="39129" y="35360"/>
                  </a:lnTo>
                  <a:cubicBezTo>
                    <a:pt x="39329" y="35360"/>
                    <a:pt x="39496" y="35260"/>
                    <a:pt x="39662" y="35126"/>
                  </a:cubicBezTo>
                  <a:cubicBezTo>
                    <a:pt x="39796" y="34993"/>
                    <a:pt x="39862" y="34793"/>
                    <a:pt x="39862" y="34592"/>
                  </a:cubicBezTo>
                  <a:lnTo>
                    <a:pt x="39896" y="768"/>
                  </a:lnTo>
                  <a:cubicBezTo>
                    <a:pt x="39896" y="568"/>
                    <a:pt x="39796" y="368"/>
                    <a:pt x="39662" y="234"/>
                  </a:cubicBezTo>
                  <a:cubicBezTo>
                    <a:pt x="39529" y="101"/>
                    <a:pt x="39329" y="1"/>
                    <a:pt x="3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4;p44">
              <a:extLst>
                <a:ext uri="{FF2B5EF4-FFF2-40B4-BE49-F238E27FC236}">
                  <a16:creationId xmlns:a16="http://schemas.microsoft.com/office/drawing/2014/main" id="{DA2D119D-1EE7-6C5A-A72B-7838318002C6}"/>
                </a:ext>
              </a:extLst>
            </p:cNvPr>
            <p:cNvSpPr/>
            <p:nvPr/>
          </p:nvSpPr>
          <p:spPr>
            <a:xfrm>
              <a:off x="5132935" y="1672688"/>
              <a:ext cx="730863" cy="64267"/>
            </a:xfrm>
            <a:custGeom>
              <a:avLst/>
              <a:gdLst/>
              <a:ahLst/>
              <a:cxnLst/>
              <a:rect l="l" t="t" r="r" b="b"/>
              <a:pathLst>
                <a:path w="39462" h="3470" extrusionOk="0">
                  <a:moveTo>
                    <a:pt x="39428" y="3469"/>
                  </a:moveTo>
                  <a:lnTo>
                    <a:pt x="0" y="3436"/>
                  </a:lnTo>
                  <a:lnTo>
                    <a:pt x="0" y="534"/>
                  </a:lnTo>
                  <a:cubicBezTo>
                    <a:pt x="0" y="234"/>
                    <a:pt x="234" y="0"/>
                    <a:pt x="534" y="0"/>
                  </a:cubicBezTo>
                  <a:lnTo>
                    <a:pt x="38895" y="0"/>
                  </a:lnTo>
                  <a:cubicBezTo>
                    <a:pt x="39195" y="0"/>
                    <a:pt x="39462" y="267"/>
                    <a:pt x="39462" y="5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35;p44">
              <a:extLst>
                <a:ext uri="{FF2B5EF4-FFF2-40B4-BE49-F238E27FC236}">
                  <a16:creationId xmlns:a16="http://schemas.microsoft.com/office/drawing/2014/main" id="{383CEC9F-8E0E-8A43-E17E-5F3BC277C1A5}"/>
                </a:ext>
              </a:extLst>
            </p:cNvPr>
            <p:cNvSpPr/>
            <p:nvPr/>
          </p:nvSpPr>
          <p:spPr>
            <a:xfrm>
              <a:off x="5128601" y="1668966"/>
              <a:ext cx="738901" cy="71694"/>
            </a:xfrm>
            <a:custGeom>
              <a:avLst/>
              <a:gdLst/>
              <a:ahLst/>
              <a:cxnLst/>
              <a:rect l="l" t="t" r="r" b="b"/>
              <a:pathLst>
                <a:path w="39896" h="3871" extrusionOk="0">
                  <a:moveTo>
                    <a:pt x="768" y="401"/>
                  </a:moveTo>
                  <a:lnTo>
                    <a:pt x="39129" y="435"/>
                  </a:lnTo>
                  <a:cubicBezTo>
                    <a:pt x="39229" y="435"/>
                    <a:pt x="39295" y="468"/>
                    <a:pt x="39362" y="535"/>
                  </a:cubicBezTo>
                  <a:cubicBezTo>
                    <a:pt x="39429" y="601"/>
                    <a:pt x="39462" y="668"/>
                    <a:pt x="39462" y="768"/>
                  </a:cubicBezTo>
                  <a:lnTo>
                    <a:pt x="39462" y="3470"/>
                  </a:lnTo>
                  <a:lnTo>
                    <a:pt x="434" y="3437"/>
                  </a:lnTo>
                  <a:lnTo>
                    <a:pt x="434" y="735"/>
                  </a:lnTo>
                  <a:cubicBezTo>
                    <a:pt x="434" y="568"/>
                    <a:pt x="601" y="401"/>
                    <a:pt x="768" y="401"/>
                  </a:cubicBezTo>
                  <a:close/>
                  <a:moveTo>
                    <a:pt x="768" y="1"/>
                  </a:moveTo>
                  <a:cubicBezTo>
                    <a:pt x="368" y="1"/>
                    <a:pt x="34" y="335"/>
                    <a:pt x="34" y="735"/>
                  </a:cubicBezTo>
                  <a:lnTo>
                    <a:pt x="1" y="3637"/>
                  </a:lnTo>
                  <a:cubicBezTo>
                    <a:pt x="1" y="3704"/>
                    <a:pt x="34" y="3737"/>
                    <a:pt x="67" y="3804"/>
                  </a:cubicBezTo>
                  <a:cubicBezTo>
                    <a:pt x="101" y="3837"/>
                    <a:pt x="167" y="3837"/>
                    <a:pt x="234" y="3837"/>
                  </a:cubicBezTo>
                  <a:lnTo>
                    <a:pt x="39662" y="3870"/>
                  </a:lnTo>
                  <a:cubicBezTo>
                    <a:pt x="39796" y="3870"/>
                    <a:pt x="39896" y="3770"/>
                    <a:pt x="39896" y="3670"/>
                  </a:cubicBezTo>
                  <a:lnTo>
                    <a:pt x="39896" y="768"/>
                  </a:lnTo>
                  <a:cubicBezTo>
                    <a:pt x="39896" y="568"/>
                    <a:pt x="39796" y="368"/>
                    <a:pt x="39662" y="234"/>
                  </a:cubicBezTo>
                  <a:cubicBezTo>
                    <a:pt x="39529" y="101"/>
                    <a:pt x="39329" y="1"/>
                    <a:pt x="3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6;p44">
              <a:extLst>
                <a:ext uri="{FF2B5EF4-FFF2-40B4-BE49-F238E27FC236}">
                  <a16:creationId xmlns:a16="http://schemas.microsoft.com/office/drawing/2014/main" id="{389B5D62-AA95-396F-8B48-8C8A5FC17EDF}"/>
                </a:ext>
              </a:extLst>
            </p:cNvPr>
            <p:cNvSpPr/>
            <p:nvPr/>
          </p:nvSpPr>
          <p:spPr>
            <a:xfrm>
              <a:off x="5339885" y="2386235"/>
              <a:ext cx="236028" cy="19"/>
            </a:xfrm>
            <a:custGeom>
              <a:avLst/>
              <a:gdLst/>
              <a:ahLst/>
              <a:cxnLst/>
              <a:rect l="l" t="t" r="r" b="b"/>
              <a:pathLst>
                <a:path w="12744" h="1" extrusionOk="0">
                  <a:moveTo>
                    <a:pt x="1" y="1"/>
                  </a:moveTo>
                  <a:lnTo>
                    <a:pt x="1274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37;p44">
              <a:extLst>
                <a:ext uri="{FF2B5EF4-FFF2-40B4-BE49-F238E27FC236}">
                  <a16:creationId xmlns:a16="http://schemas.microsoft.com/office/drawing/2014/main" id="{5993B842-AF16-4EA3-10BF-CD5735C32E4B}"/>
                </a:ext>
              </a:extLst>
            </p:cNvPr>
            <p:cNvSpPr/>
            <p:nvPr/>
          </p:nvSpPr>
          <p:spPr>
            <a:xfrm>
              <a:off x="5336181" y="2381919"/>
              <a:ext cx="243436" cy="8038"/>
            </a:xfrm>
            <a:custGeom>
              <a:avLst/>
              <a:gdLst/>
              <a:ahLst/>
              <a:cxnLst/>
              <a:rect l="l" t="t" r="r" b="b"/>
              <a:pathLst>
                <a:path w="13144" h="434" extrusionOk="0">
                  <a:moveTo>
                    <a:pt x="201" y="0"/>
                  </a:moveTo>
                  <a:cubicBezTo>
                    <a:pt x="101" y="0"/>
                    <a:pt x="1" y="100"/>
                    <a:pt x="1" y="234"/>
                  </a:cubicBezTo>
                  <a:cubicBezTo>
                    <a:pt x="1" y="334"/>
                    <a:pt x="101" y="434"/>
                    <a:pt x="201" y="434"/>
                  </a:cubicBezTo>
                  <a:lnTo>
                    <a:pt x="12943" y="434"/>
                  </a:lnTo>
                  <a:cubicBezTo>
                    <a:pt x="13043" y="434"/>
                    <a:pt x="13143" y="334"/>
                    <a:pt x="13143" y="234"/>
                  </a:cubicBezTo>
                  <a:cubicBezTo>
                    <a:pt x="13143" y="100"/>
                    <a:pt x="13043" y="0"/>
                    <a:pt x="1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38;p44">
              <a:extLst>
                <a:ext uri="{FF2B5EF4-FFF2-40B4-BE49-F238E27FC236}">
                  <a16:creationId xmlns:a16="http://schemas.microsoft.com/office/drawing/2014/main" id="{01583691-756B-EEC3-5292-6BC2A32BA2F9}"/>
                </a:ext>
              </a:extLst>
            </p:cNvPr>
            <p:cNvSpPr/>
            <p:nvPr/>
          </p:nvSpPr>
          <p:spPr>
            <a:xfrm>
              <a:off x="5380668" y="2424535"/>
              <a:ext cx="155092" cy="8056"/>
            </a:xfrm>
            <a:custGeom>
              <a:avLst/>
              <a:gdLst/>
              <a:ahLst/>
              <a:cxnLst/>
              <a:rect l="l" t="t" r="r" b="b"/>
              <a:pathLst>
                <a:path w="8374" h="435" extrusionOk="0">
                  <a:moveTo>
                    <a:pt x="200" y="1"/>
                  </a:moveTo>
                  <a:cubicBezTo>
                    <a:pt x="67" y="1"/>
                    <a:pt x="0" y="101"/>
                    <a:pt x="0" y="234"/>
                  </a:cubicBezTo>
                  <a:cubicBezTo>
                    <a:pt x="0" y="334"/>
                    <a:pt x="67" y="434"/>
                    <a:pt x="200" y="434"/>
                  </a:cubicBezTo>
                  <a:lnTo>
                    <a:pt x="8140" y="434"/>
                  </a:lnTo>
                  <a:cubicBezTo>
                    <a:pt x="8273" y="434"/>
                    <a:pt x="8373" y="334"/>
                    <a:pt x="8373" y="234"/>
                  </a:cubicBezTo>
                  <a:cubicBezTo>
                    <a:pt x="8373" y="101"/>
                    <a:pt x="8273" y="1"/>
                    <a:pt x="8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39;p44">
              <a:extLst>
                <a:ext uri="{FF2B5EF4-FFF2-40B4-BE49-F238E27FC236}">
                  <a16:creationId xmlns:a16="http://schemas.microsoft.com/office/drawing/2014/main" id="{61A09A47-1518-C8BB-F8D3-BCC6DEEE335A}"/>
                </a:ext>
              </a:extLst>
            </p:cNvPr>
            <p:cNvSpPr/>
            <p:nvPr/>
          </p:nvSpPr>
          <p:spPr>
            <a:xfrm>
              <a:off x="5279341" y="1806130"/>
              <a:ext cx="416419" cy="416401"/>
            </a:xfrm>
            <a:custGeom>
              <a:avLst/>
              <a:gdLst/>
              <a:ahLst/>
              <a:cxnLst/>
              <a:rect l="l" t="t" r="r" b="b"/>
              <a:pathLst>
                <a:path w="22484" h="22483" extrusionOk="0">
                  <a:moveTo>
                    <a:pt x="22484" y="11242"/>
                  </a:moveTo>
                  <a:cubicBezTo>
                    <a:pt x="22484" y="17446"/>
                    <a:pt x="17447" y="22483"/>
                    <a:pt x="11242" y="22483"/>
                  </a:cubicBezTo>
                  <a:cubicBezTo>
                    <a:pt x="5038" y="22483"/>
                    <a:pt x="1" y="17446"/>
                    <a:pt x="1" y="11242"/>
                  </a:cubicBezTo>
                  <a:cubicBezTo>
                    <a:pt x="1" y="5037"/>
                    <a:pt x="5038" y="0"/>
                    <a:pt x="11242" y="0"/>
                  </a:cubicBezTo>
                  <a:cubicBezTo>
                    <a:pt x="17447" y="0"/>
                    <a:pt x="22484" y="5037"/>
                    <a:pt x="22484" y="112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40;p44">
              <a:extLst>
                <a:ext uri="{FF2B5EF4-FFF2-40B4-BE49-F238E27FC236}">
                  <a16:creationId xmlns:a16="http://schemas.microsoft.com/office/drawing/2014/main" id="{26DF7EA4-F68C-EBA2-F318-7070C7A5CE51}"/>
                </a:ext>
              </a:extLst>
            </p:cNvPr>
            <p:cNvSpPr/>
            <p:nvPr/>
          </p:nvSpPr>
          <p:spPr>
            <a:xfrm>
              <a:off x="5245374" y="1802277"/>
              <a:ext cx="484372" cy="424587"/>
            </a:xfrm>
            <a:custGeom>
              <a:avLst/>
              <a:gdLst/>
              <a:ahLst/>
              <a:cxnLst/>
              <a:rect l="l" t="t" r="r" b="b"/>
              <a:pathLst>
                <a:path w="26153" h="22925" extrusionOk="0">
                  <a:moveTo>
                    <a:pt x="13077" y="428"/>
                  </a:moveTo>
                  <a:cubicBezTo>
                    <a:pt x="14998" y="428"/>
                    <a:pt x="16943" y="928"/>
                    <a:pt x="18714" y="1976"/>
                  </a:cubicBezTo>
                  <a:cubicBezTo>
                    <a:pt x="23951" y="5078"/>
                    <a:pt x="25685" y="11850"/>
                    <a:pt x="22583" y="17087"/>
                  </a:cubicBezTo>
                  <a:cubicBezTo>
                    <a:pt x="20502" y="20563"/>
                    <a:pt x="16819" y="22496"/>
                    <a:pt x="13046" y="22496"/>
                  </a:cubicBezTo>
                  <a:cubicBezTo>
                    <a:pt x="11135" y="22496"/>
                    <a:pt x="9200" y="22000"/>
                    <a:pt x="7439" y="20956"/>
                  </a:cubicBezTo>
                  <a:cubicBezTo>
                    <a:pt x="2202" y="17854"/>
                    <a:pt x="467" y="11049"/>
                    <a:pt x="3569" y="5812"/>
                  </a:cubicBezTo>
                  <a:cubicBezTo>
                    <a:pt x="5645" y="2345"/>
                    <a:pt x="9314" y="428"/>
                    <a:pt x="13077" y="428"/>
                  </a:cubicBezTo>
                  <a:close/>
                  <a:moveTo>
                    <a:pt x="13079" y="1"/>
                  </a:moveTo>
                  <a:cubicBezTo>
                    <a:pt x="9168" y="1"/>
                    <a:pt x="5359" y="2007"/>
                    <a:pt x="3236" y="5612"/>
                  </a:cubicBezTo>
                  <a:cubicBezTo>
                    <a:pt x="0" y="11049"/>
                    <a:pt x="1801" y="18088"/>
                    <a:pt x="7239" y="21323"/>
                  </a:cubicBezTo>
                  <a:cubicBezTo>
                    <a:pt x="9073" y="22391"/>
                    <a:pt x="11075" y="22925"/>
                    <a:pt x="13043" y="22925"/>
                  </a:cubicBezTo>
                  <a:cubicBezTo>
                    <a:pt x="16979" y="22925"/>
                    <a:pt x="20782" y="20923"/>
                    <a:pt x="22917" y="17320"/>
                  </a:cubicBezTo>
                  <a:cubicBezTo>
                    <a:pt x="26152" y="11883"/>
                    <a:pt x="24351" y="4845"/>
                    <a:pt x="18914" y="1609"/>
                  </a:cubicBezTo>
                  <a:cubicBezTo>
                    <a:pt x="17081" y="519"/>
                    <a:pt x="15067" y="1"/>
                    <a:pt x="13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41;p44">
              <a:extLst>
                <a:ext uri="{FF2B5EF4-FFF2-40B4-BE49-F238E27FC236}">
                  <a16:creationId xmlns:a16="http://schemas.microsoft.com/office/drawing/2014/main" id="{544F4D83-80B4-DBEC-B03B-F24E13B18A8F}"/>
                </a:ext>
              </a:extLst>
            </p:cNvPr>
            <p:cNvSpPr/>
            <p:nvPr/>
          </p:nvSpPr>
          <p:spPr>
            <a:xfrm>
              <a:off x="5328773" y="1869767"/>
              <a:ext cx="317556" cy="289293"/>
            </a:xfrm>
            <a:custGeom>
              <a:avLst/>
              <a:gdLst/>
              <a:ahLst/>
              <a:cxnLst/>
              <a:rect l="l" t="t" r="r" b="b"/>
              <a:pathLst>
                <a:path w="17146" h="15620" extrusionOk="0">
                  <a:moveTo>
                    <a:pt x="8569" y="0"/>
                  </a:moveTo>
                  <a:cubicBezTo>
                    <a:pt x="6572" y="0"/>
                    <a:pt x="4570" y="767"/>
                    <a:pt x="3036" y="2302"/>
                  </a:cubicBezTo>
                  <a:cubicBezTo>
                    <a:pt x="0" y="5337"/>
                    <a:pt x="0" y="10274"/>
                    <a:pt x="3036" y="13343"/>
                  </a:cubicBezTo>
                  <a:cubicBezTo>
                    <a:pt x="4570" y="14861"/>
                    <a:pt x="6572" y="15620"/>
                    <a:pt x="8569" y="15620"/>
                  </a:cubicBezTo>
                  <a:cubicBezTo>
                    <a:pt x="10566" y="15620"/>
                    <a:pt x="12559" y="14861"/>
                    <a:pt x="14077" y="13343"/>
                  </a:cubicBezTo>
                  <a:cubicBezTo>
                    <a:pt x="17146" y="10274"/>
                    <a:pt x="17146" y="5337"/>
                    <a:pt x="14077" y="2302"/>
                  </a:cubicBezTo>
                  <a:cubicBezTo>
                    <a:pt x="12559" y="767"/>
                    <a:pt x="10566" y="0"/>
                    <a:pt x="8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42;p44">
              <a:extLst>
                <a:ext uri="{FF2B5EF4-FFF2-40B4-BE49-F238E27FC236}">
                  <a16:creationId xmlns:a16="http://schemas.microsoft.com/office/drawing/2014/main" id="{39FDE131-AC2A-E4F4-B3B9-84E29CBDBB71}"/>
                </a:ext>
              </a:extLst>
            </p:cNvPr>
            <p:cNvSpPr/>
            <p:nvPr/>
          </p:nvSpPr>
          <p:spPr>
            <a:xfrm>
              <a:off x="5339274" y="1866044"/>
              <a:ext cx="296553" cy="296572"/>
            </a:xfrm>
            <a:custGeom>
              <a:avLst/>
              <a:gdLst/>
              <a:ahLst/>
              <a:cxnLst/>
              <a:rect l="l" t="t" r="r" b="b"/>
              <a:pathLst>
                <a:path w="16012" h="16013" extrusionOk="0">
                  <a:moveTo>
                    <a:pt x="8006" y="401"/>
                  </a:moveTo>
                  <a:cubicBezTo>
                    <a:pt x="12209" y="401"/>
                    <a:pt x="15612" y="3837"/>
                    <a:pt x="15612" y="8007"/>
                  </a:cubicBezTo>
                  <a:cubicBezTo>
                    <a:pt x="15612" y="12210"/>
                    <a:pt x="12209" y="15612"/>
                    <a:pt x="8006" y="15612"/>
                  </a:cubicBezTo>
                  <a:cubicBezTo>
                    <a:pt x="3803" y="15612"/>
                    <a:pt x="401" y="12210"/>
                    <a:pt x="401" y="8007"/>
                  </a:cubicBezTo>
                  <a:cubicBezTo>
                    <a:pt x="401" y="3837"/>
                    <a:pt x="3803" y="401"/>
                    <a:pt x="8006" y="401"/>
                  </a:cubicBezTo>
                  <a:close/>
                  <a:moveTo>
                    <a:pt x="8006" y="1"/>
                  </a:moveTo>
                  <a:cubicBezTo>
                    <a:pt x="3570" y="1"/>
                    <a:pt x="0" y="3603"/>
                    <a:pt x="0" y="8007"/>
                  </a:cubicBezTo>
                  <a:cubicBezTo>
                    <a:pt x="0" y="12443"/>
                    <a:pt x="3570" y="16012"/>
                    <a:pt x="8006" y="16012"/>
                  </a:cubicBezTo>
                  <a:cubicBezTo>
                    <a:pt x="12409" y="16012"/>
                    <a:pt x="16012" y="12443"/>
                    <a:pt x="16012" y="8007"/>
                  </a:cubicBezTo>
                  <a:cubicBezTo>
                    <a:pt x="16012" y="3603"/>
                    <a:pt x="12409" y="1"/>
                    <a:pt x="8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43;p44">
              <a:extLst>
                <a:ext uri="{FF2B5EF4-FFF2-40B4-BE49-F238E27FC236}">
                  <a16:creationId xmlns:a16="http://schemas.microsoft.com/office/drawing/2014/main" id="{2BC36803-E3FE-F5AE-FEE1-D2545368C795}"/>
                </a:ext>
              </a:extLst>
            </p:cNvPr>
            <p:cNvSpPr/>
            <p:nvPr/>
          </p:nvSpPr>
          <p:spPr>
            <a:xfrm>
              <a:off x="5387465" y="1914235"/>
              <a:ext cx="200190" cy="200801"/>
            </a:xfrm>
            <a:custGeom>
              <a:avLst/>
              <a:gdLst/>
              <a:ahLst/>
              <a:cxnLst/>
              <a:rect l="l" t="t" r="r" b="b"/>
              <a:pathLst>
                <a:path w="10809" h="10842" extrusionOk="0">
                  <a:moveTo>
                    <a:pt x="1335" y="3003"/>
                  </a:moveTo>
                  <a:cubicBezTo>
                    <a:pt x="0" y="5238"/>
                    <a:pt x="734" y="8140"/>
                    <a:pt x="2969" y="9474"/>
                  </a:cubicBezTo>
                  <a:cubicBezTo>
                    <a:pt x="5237" y="10842"/>
                    <a:pt x="8139" y="10075"/>
                    <a:pt x="9474" y="7840"/>
                  </a:cubicBezTo>
                  <a:cubicBezTo>
                    <a:pt x="10808" y="5571"/>
                    <a:pt x="10074" y="2669"/>
                    <a:pt x="7839" y="1335"/>
                  </a:cubicBezTo>
                  <a:cubicBezTo>
                    <a:pt x="5571" y="1"/>
                    <a:pt x="2669" y="735"/>
                    <a:pt x="1335" y="30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44;p44">
              <a:extLst>
                <a:ext uri="{FF2B5EF4-FFF2-40B4-BE49-F238E27FC236}">
                  <a16:creationId xmlns:a16="http://schemas.microsoft.com/office/drawing/2014/main" id="{988C0AF0-9980-CD7B-BCFA-B1977C079EC4}"/>
                </a:ext>
              </a:extLst>
            </p:cNvPr>
            <p:cNvSpPr/>
            <p:nvPr/>
          </p:nvSpPr>
          <p:spPr>
            <a:xfrm>
              <a:off x="5383131" y="1923051"/>
              <a:ext cx="208839" cy="183336"/>
            </a:xfrm>
            <a:custGeom>
              <a:avLst/>
              <a:gdLst/>
              <a:ahLst/>
              <a:cxnLst/>
              <a:rect l="l" t="t" r="r" b="b"/>
              <a:pathLst>
                <a:path w="11276" h="9899" extrusionOk="0">
                  <a:moveTo>
                    <a:pt x="5638" y="392"/>
                  </a:moveTo>
                  <a:cubicBezTo>
                    <a:pt x="6439" y="392"/>
                    <a:pt x="7239" y="626"/>
                    <a:pt x="7940" y="1026"/>
                  </a:cubicBezTo>
                  <a:cubicBezTo>
                    <a:pt x="9007" y="1660"/>
                    <a:pt x="9741" y="2660"/>
                    <a:pt x="10041" y="3828"/>
                  </a:cubicBezTo>
                  <a:cubicBezTo>
                    <a:pt x="10342" y="4995"/>
                    <a:pt x="10141" y="6230"/>
                    <a:pt x="9541" y="7264"/>
                  </a:cubicBezTo>
                  <a:cubicBezTo>
                    <a:pt x="8701" y="8678"/>
                    <a:pt x="7187" y="9478"/>
                    <a:pt x="5641" y="9478"/>
                  </a:cubicBezTo>
                  <a:cubicBezTo>
                    <a:pt x="4853" y="9478"/>
                    <a:pt x="4057" y="9270"/>
                    <a:pt x="3337" y="8831"/>
                  </a:cubicBezTo>
                  <a:cubicBezTo>
                    <a:pt x="2269" y="8231"/>
                    <a:pt x="1535" y="7230"/>
                    <a:pt x="1235" y="6063"/>
                  </a:cubicBezTo>
                  <a:cubicBezTo>
                    <a:pt x="935" y="4895"/>
                    <a:pt x="1135" y="3661"/>
                    <a:pt x="1735" y="2627"/>
                  </a:cubicBezTo>
                  <a:cubicBezTo>
                    <a:pt x="2369" y="1593"/>
                    <a:pt x="3337" y="859"/>
                    <a:pt x="4504" y="559"/>
                  </a:cubicBezTo>
                  <a:cubicBezTo>
                    <a:pt x="4904" y="459"/>
                    <a:pt x="5271" y="392"/>
                    <a:pt x="5638" y="392"/>
                  </a:cubicBezTo>
                  <a:close/>
                  <a:moveTo>
                    <a:pt x="5651" y="0"/>
                  </a:moveTo>
                  <a:cubicBezTo>
                    <a:pt x="5237" y="0"/>
                    <a:pt x="4819" y="52"/>
                    <a:pt x="4404" y="159"/>
                  </a:cubicBezTo>
                  <a:cubicBezTo>
                    <a:pt x="3136" y="459"/>
                    <a:pt x="2069" y="1259"/>
                    <a:pt x="1368" y="2427"/>
                  </a:cubicBezTo>
                  <a:cubicBezTo>
                    <a:pt x="1" y="4762"/>
                    <a:pt x="768" y="7797"/>
                    <a:pt x="3103" y="9198"/>
                  </a:cubicBezTo>
                  <a:cubicBezTo>
                    <a:pt x="3870" y="9665"/>
                    <a:pt x="4738" y="9899"/>
                    <a:pt x="5638" y="9899"/>
                  </a:cubicBezTo>
                  <a:cubicBezTo>
                    <a:pt x="6038" y="9899"/>
                    <a:pt x="6439" y="9832"/>
                    <a:pt x="6872" y="9732"/>
                  </a:cubicBezTo>
                  <a:cubicBezTo>
                    <a:pt x="8140" y="9398"/>
                    <a:pt x="9207" y="8598"/>
                    <a:pt x="9908" y="7464"/>
                  </a:cubicBezTo>
                  <a:cubicBezTo>
                    <a:pt x="11276" y="5129"/>
                    <a:pt x="10508" y="2093"/>
                    <a:pt x="8173" y="692"/>
                  </a:cubicBezTo>
                  <a:cubicBezTo>
                    <a:pt x="7401" y="238"/>
                    <a:pt x="6535" y="0"/>
                    <a:pt x="5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45;p44">
              <a:extLst>
                <a:ext uri="{FF2B5EF4-FFF2-40B4-BE49-F238E27FC236}">
                  <a16:creationId xmlns:a16="http://schemas.microsoft.com/office/drawing/2014/main" id="{95E94284-E40F-2DE5-F112-F757159F97B6}"/>
                </a:ext>
              </a:extLst>
            </p:cNvPr>
            <p:cNvSpPr/>
            <p:nvPr/>
          </p:nvSpPr>
          <p:spPr>
            <a:xfrm>
              <a:off x="5436878" y="1963667"/>
              <a:ext cx="101345" cy="101327"/>
            </a:xfrm>
            <a:custGeom>
              <a:avLst/>
              <a:gdLst/>
              <a:ahLst/>
              <a:cxnLst/>
              <a:rect l="l" t="t" r="r" b="b"/>
              <a:pathLst>
                <a:path w="5472" h="5471" extrusionOk="0">
                  <a:moveTo>
                    <a:pt x="2736" y="1401"/>
                  </a:moveTo>
                  <a:cubicBezTo>
                    <a:pt x="3470" y="1401"/>
                    <a:pt x="4070" y="2002"/>
                    <a:pt x="4070" y="2736"/>
                  </a:cubicBezTo>
                  <a:cubicBezTo>
                    <a:pt x="4070" y="3469"/>
                    <a:pt x="3470" y="4070"/>
                    <a:pt x="2736" y="4070"/>
                  </a:cubicBezTo>
                  <a:cubicBezTo>
                    <a:pt x="2002" y="4070"/>
                    <a:pt x="1402" y="3469"/>
                    <a:pt x="1402" y="2736"/>
                  </a:cubicBezTo>
                  <a:cubicBezTo>
                    <a:pt x="1402" y="2002"/>
                    <a:pt x="2002" y="1401"/>
                    <a:pt x="2736" y="1401"/>
                  </a:cubicBezTo>
                  <a:close/>
                  <a:moveTo>
                    <a:pt x="2736" y="0"/>
                  </a:moveTo>
                  <a:cubicBezTo>
                    <a:pt x="1235" y="0"/>
                    <a:pt x="1" y="1235"/>
                    <a:pt x="1" y="2736"/>
                  </a:cubicBezTo>
                  <a:cubicBezTo>
                    <a:pt x="1" y="4237"/>
                    <a:pt x="1235" y="5471"/>
                    <a:pt x="2736" y="5471"/>
                  </a:cubicBezTo>
                  <a:cubicBezTo>
                    <a:pt x="4237" y="5471"/>
                    <a:pt x="5471" y="4270"/>
                    <a:pt x="5471" y="2736"/>
                  </a:cubicBezTo>
                  <a:cubicBezTo>
                    <a:pt x="5471" y="1235"/>
                    <a:pt x="4237" y="0"/>
                    <a:pt x="2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46;p44">
              <a:extLst>
                <a:ext uri="{FF2B5EF4-FFF2-40B4-BE49-F238E27FC236}">
                  <a16:creationId xmlns:a16="http://schemas.microsoft.com/office/drawing/2014/main" id="{1C395B28-D5DB-383C-7D15-4A441B9EE947}"/>
                </a:ext>
              </a:extLst>
            </p:cNvPr>
            <p:cNvSpPr/>
            <p:nvPr/>
          </p:nvSpPr>
          <p:spPr>
            <a:xfrm>
              <a:off x="5433174" y="1959963"/>
              <a:ext cx="108753" cy="109365"/>
            </a:xfrm>
            <a:custGeom>
              <a:avLst/>
              <a:gdLst/>
              <a:ahLst/>
              <a:cxnLst/>
              <a:rect l="l" t="t" r="r" b="b"/>
              <a:pathLst>
                <a:path w="5872" h="5905" extrusionOk="0">
                  <a:moveTo>
                    <a:pt x="2936" y="1801"/>
                  </a:moveTo>
                  <a:cubicBezTo>
                    <a:pt x="3570" y="1801"/>
                    <a:pt x="4070" y="2302"/>
                    <a:pt x="4070" y="2936"/>
                  </a:cubicBezTo>
                  <a:cubicBezTo>
                    <a:pt x="4070" y="3569"/>
                    <a:pt x="3570" y="4070"/>
                    <a:pt x="2936" y="4070"/>
                  </a:cubicBezTo>
                  <a:cubicBezTo>
                    <a:pt x="2302" y="4070"/>
                    <a:pt x="1802" y="3569"/>
                    <a:pt x="1802" y="2936"/>
                  </a:cubicBezTo>
                  <a:cubicBezTo>
                    <a:pt x="1802" y="2335"/>
                    <a:pt x="2302" y="1801"/>
                    <a:pt x="2936" y="1801"/>
                  </a:cubicBezTo>
                  <a:close/>
                  <a:moveTo>
                    <a:pt x="2936" y="1401"/>
                  </a:moveTo>
                  <a:cubicBezTo>
                    <a:pt x="2069" y="1401"/>
                    <a:pt x="1402" y="2102"/>
                    <a:pt x="1402" y="2936"/>
                  </a:cubicBezTo>
                  <a:cubicBezTo>
                    <a:pt x="1402" y="3803"/>
                    <a:pt x="2069" y="4503"/>
                    <a:pt x="2936" y="4503"/>
                  </a:cubicBezTo>
                  <a:cubicBezTo>
                    <a:pt x="3803" y="4503"/>
                    <a:pt x="4471" y="3803"/>
                    <a:pt x="4471" y="2936"/>
                  </a:cubicBezTo>
                  <a:cubicBezTo>
                    <a:pt x="4471" y="2102"/>
                    <a:pt x="3803" y="1401"/>
                    <a:pt x="2936" y="1401"/>
                  </a:cubicBezTo>
                  <a:close/>
                  <a:moveTo>
                    <a:pt x="2936" y="400"/>
                  </a:moveTo>
                  <a:cubicBezTo>
                    <a:pt x="4337" y="400"/>
                    <a:pt x="5471" y="1568"/>
                    <a:pt x="5471" y="2936"/>
                  </a:cubicBezTo>
                  <a:cubicBezTo>
                    <a:pt x="5471" y="4337"/>
                    <a:pt x="4337" y="5471"/>
                    <a:pt x="2936" y="5471"/>
                  </a:cubicBezTo>
                  <a:cubicBezTo>
                    <a:pt x="1535" y="5471"/>
                    <a:pt x="401" y="4337"/>
                    <a:pt x="401" y="2936"/>
                  </a:cubicBezTo>
                  <a:cubicBezTo>
                    <a:pt x="401" y="1535"/>
                    <a:pt x="1535" y="400"/>
                    <a:pt x="2936" y="400"/>
                  </a:cubicBezTo>
                  <a:close/>
                  <a:moveTo>
                    <a:pt x="2936" y="0"/>
                  </a:moveTo>
                  <a:cubicBezTo>
                    <a:pt x="1302" y="0"/>
                    <a:pt x="1" y="1334"/>
                    <a:pt x="1" y="2936"/>
                  </a:cubicBezTo>
                  <a:cubicBezTo>
                    <a:pt x="1" y="4570"/>
                    <a:pt x="1302" y="5904"/>
                    <a:pt x="2936" y="5904"/>
                  </a:cubicBezTo>
                  <a:cubicBezTo>
                    <a:pt x="4571" y="5904"/>
                    <a:pt x="5872" y="4570"/>
                    <a:pt x="5872" y="2936"/>
                  </a:cubicBezTo>
                  <a:cubicBezTo>
                    <a:pt x="5872" y="1334"/>
                    <a:pt x="4571" y="0"/>
                    <a:pt x="2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47;p44">
              <a:extLst>
                <a:ext uri="{FF2B5EF4-FFF2-40B4-BE49-F238E27FC236}">
                  <a16:creationId xmlns:a16="http://schemas.microsoft.com/office/drawing/2014/main" id="{83C21546-1C79-9AE5-3C85-263EAC5F5090}"/>
                </a:ext>
              </a:extLst>
            </p:cNvPr>
            <p:cNvSpPr/>
            <p:nvPr/>
          </p:nvSpPr>
          <p:spPr>
            <a:xfrm>
              <a:off x="5342367" y="1850098"/>
              <a:ext cx="148277" cy="169798"/>
            </a:xfrm>
            <a:custGeom>
              <a:avLst/>
              <a:gdLst/>
              <a:ahLst/>
              <a:cxnLst/>
              <a:rect l="l" t="t" r="r" b="b"/>
              <a:pathLst>
                <a:path w="8006" h="9168" extrusionOk="0">
                  <a:moveTo>
                    <a:pt x="287" y="1"/>
                  </a:moveTo>
                  <a:cubicBezTo>
                    <a:pt x="229" y="1"/>
                    <a:pt x="176" y="19"/>
                    <a:pt x="134" y="61"/>
                  </a:cubicBezTo>
                  <a:cubicBezTo>
                    <a:pt x="0" y="161"/>
                    <a:pt x="0" y="362"/>
                    <a:pt x="100" y="462"/>
                  </a:cubicBezTo>
                  <a:lnTo>
                    <a:pt x="7506" y="9068"/>
                  </a:lnTo>
                  <a:cubicBezTo>
                    <a:pt x="7572" y="9134"/>
                    <a:pt x="7639" y="9168"/>
                    <a:pt x="7706" y="9168"/>
                  </a:cubicBezTo>
                  <a:cubicBezTo>
                    <a:pt x="7772" y="9168"/>
                    <a:pt x="7839" y="9134"/>
                    <a:pt x="7906" y="9101"/>
                  </a:cubicBezTo>
                  <a:cubicBezTo>
                    <a:pt x="8006" y="9001"/>
                    <a:pt x="8006" y="8834"/>
                    <a:pt x="7906" y="8701"/>
                  </a:cubicBezTo>
                  <a:lnTo>
                    <a:pt x="534" y="95"/>
                  </a:lnTo>
                  <a:cubicBezTo>
                    <a:pt x="456" y="37"/>
                    <a:pt x="368"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48;p44">
              <a:extLst>
                <a:ext uri="{FF2B5EF4-FFF2-40B4-BE49-F238E27FC236}">
                  <a16:creationId xmlns:a16="http://schemas.microsoft.com/office/drawing/2014/main" id="{EDBAD561-2DF2-42D0-8792-4B730C59E035}"/>
                </a:ext>
              </a:extLst>
            </p:cNvPr>
            <p:cNvSpPr/>
            <p:nvPr/>
          </p:nvSpPr>
          <p:spPr>
            <a:xfrm>
              <a:off x="5302825" y="1811556"/>
              <a:ext cx="56859" cy="55303"/>
            </a:xfrm>
            <a:custGeom>
              <a:avLst/>
              <a:gdLst/>
              <a:ahLst/>
              <a:cxnLst/>
              <a:rect l="l" t="t" r="r" b="b"/>
              <a:pathLst>
                <a:path w="3070" h="2986" extrusionOk="0">
                  <a:moveTo>
                    <a:pt x="2256" y="1"/>
                  </a:moveTo>
                  <a:cubicBezTo>
                    <a:pt x="2238" y="1"/>
                    <a:pt x="2219" y="3"/>
                    <a:pt x="2202" y="7"/>
                  </a:cubicBezTo>
                  <a:cubicBezTo>
                    <a:pt x="2035" y="41"/>
                    <a:pt x="1968" y="174"/>
                    <a:pt x="1968" y="341"/>
                  </a:cubicBezTo>
                  <a:lnTo>
                    <a:pt x="2335" y="2009"/>
                  </a:lnTo>
                  <a:cubicBezTo>
                    <a:pt x="2335" y="2063"/>
                    <a:pt x="2291" y="2118"/>
                    <a:pt x="2238" y="2118"/>
                  </a:cubicBezTo>
                  <a:cubicBezTo>
                    <a:pt x="2226" y="2118"/>
                    <a:pt x="2214" y="2115"/>
                    <a:pt x="2202" y="2109"/>
                  </a:cubicBezTo>
                  <a:lnTo>
                    <a:pt x="434" y="1442"/>
                  </a:lnTo>
                  <a:cubicBezTo>
                    <a:pt x="405" y="1436"/>
                    <a:pt x="377" y="1433"/>
                    <a:pt x="349" y="1433"/>
                  </a:cubicBezTo>
                  <a:cubicBezTo>
                    <a:pt x="214" y="1433"/>
                    <a:pt x="95" y="1498"/>
                    <a:pt x="67" y="1609"/>
                  </a:cubicBezTo>
                  <a:cubicBezTo>
                    <a:pt x="0" y="1775"/>
                    <a:pt x="100" y="1909"/>
                    <a:pt x="234" y="1976"/>
                  </a:cubicBezTo>
                  <a:lnTo>
                    <a:pt x="2936" y="2976"/>
                  </a:lnTo>
                  <a:cubicBezTo>
                    <a:pt x="2948" y="2982"/>
                    <a:pt x="2960" y="2985"/>
                    <a:pt x="2972" y="2985"/>
                  </a:cubicBezTo>
                  <a:cubicBezTo>
                    <a:pt x="3025" y="2985"/>
                    <a:pt x="3069" y="2931"/>
                    <a:pt x="3069" y="2876"/>
                  </a:cubicBezTo>
                  <a:lnTo>
                    <a:pt x="2535" y="208"/>
                  </a:lnTo>
                  <a:cubicBezTo>
                    <a:pt x="2507" y="92"/>
                    <a:pt x="2377" y="1"/>
                    <a:pt x="2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49;p44">
              <a:extLst>
                <a:ext uri="{FF2B5EF4-FFF2-40B4-BE49-F238E27FC236}">
                  <a16:creationId xmlns:a16="http://schemas.microsoft.com/office/drawing/2014/main" id="{3E846B2E-982C-1B91-0A06-211400FE1549}"/>
                </a:ext>
              </a:extLst>
            </p:cNvPr>
            <p:cNvSpPr/>
            <p:nvPr/>
          </p:nvSpPr>
          <p:spPr>
            <a:xfrm>
              <a:off x="5300343" y="1808352"/>
              <a:ext cx="62415" cy="61433"/>
            </a:xfrm>
            <a:custGeom>
              <a:avLst/>
              <a:gdLst/>
              <a:ahLst/>
              <a:cxnLst/>
              <a:rect l="l" t="t" r="r" b="b"/>
              <a:pathLst>
                <a:path w="3370" h="3317" extrusionOk="0">
                  <a:moveTo>
                    <a:pt x="2369" y="314"/>
                  </a:moveTo>
                  <a:cubicBezTo>
                    <a:pt x="2403" y="314"/>
                    <a:pt x="2436" y="314"/>
                    <a:pt x="2436" y="347"/>
                  </a:cubicBezTo>
                  <a:cubicBezTo>
                    <a:pt x="2469" y="381"/>
                    <a:pt x="2503" y="381"/>
                    <a:pt x="2503" y="414"/>
                  </a:cubicBezTo>
                  <a:lnTo>
                    <a:pt x="3003" y="2949"/>
                  </a:lnTo>
                  <a:lnTo>
                    <a:pt x="401" y="2015"/>
                  </a:lnTo>
                  <a:cubicBezTo>
                    <a:pt x="368" y="1982"/>
                    <a:pt x="368" y="1982"/>
                    <a:pt x="334" y="1948"/>
                  </a:cubicBezTo>
                  <a:cubicBezTo>
                    <a:pt x="334" y="1915"/>
                    <a:pt x="334" y="1882"/>
                    <a:pt x="334" y="1848"/>
                  </a:cubicBezTo>
                  <a:cubicBezTo>
                    <a:pt x="368" y="1815"/>
                    <a:pt x="368" y="1782"/>
                    <a:pt x="401" y="1782"/>
                  </a:cubicBezTo>
                  <a:lnTo>
                    <a:pt x="501" y="1782"/>
                  </a:lnTo>
                  <a:lnTo>
                    <a:pt x="2269" y="2449"/>
                  </a:lnTo>
                  <a:cubicBezTo>
                    <a:pt x="2296" y="2458"/>
                    <a:pt x="2323" y="2462"/>
                    <a:pt x="2349" y="2462"/>
                  </a:cubicBezTo>
                  <a:cubicBezTo>
                    <a:pt x="2421" y="2462"/>
                    <a:pt x="2487" y="2431"/>
                    <a:pt x="2536" y="2382"/>
                  </a:cubicBezTo>
                  <a:cubicBezTo>
                    <a:pt x="2603" y="2349"/>
                    <a:pt x="2636" y="2249"/>
                    <a:pt x="2603" y="2149"/>
                  </a:cubicBezTo>
                  <a:lnTo>
                    <a:pt x="2269" y="481"/>
                  </a:lnTo>
                  <a:cubicBezTo>
                    <a:pt x="2269" y="414"/>
                    <a:pt x="2303" y="347"/>
                    <a:pt x="2369" y="314"/>
                  </a:cubicBezTo>
                  <a:close/>
                  <a:moveTo>
                    <a:pt x="2389" y="1"/>
                  </a:moveTo>
                  <a:cubicBezTo>
                    <a:pt x="2359" y="1"/>
                    <a:pt x="2329" y="5"/>
                    <a:pt x="2303" y="14"/>
                  </a:cubicBezTo>
                  <a:cubicBezTo>
                    <a:pt x="2069" y="80"/>
                    <a:pt x="1902" y="281"/>
                    <a:pt x="1969" y="514"/>
                  </a:cubicBezTo>
                  <a:lnTo>
                    <a:pt x="2269" y="2115"/>
                  </a:lnTo>
                  <a:lnTo>
                    <a:pt x="601" y="1481"/>
                  </a:lnTo>
                  <a:cubicBezTo>
                    <a:pt x="551" y="1465"/>
                    <a:pt x="501" y="1456"/>
                    <a:pt x="447" y="1456"/>
                  </a:cubicBezTo>
                  <a:cubicBezTo>
                    <a:pt x="393" y="1456"/>
                    <a:pt x="334" y="1465"/>
                    <a:pt x="268" y="1481"/>
                  </a:cubicBezTo>
                  <a:cubicBezTo>
                    <a:pt x="168" y="1548"/>
                    <a:pt x="101" y="1615"/>
                    <a:pt x="68" y="1748"/>
                  </a:cubicBezTo>
                  <a:cubicBezTo>
                    <a:pt x="1" y="1848"/>
                    <a:pt x="1" y="1948"/>
                    <a:pt x="68" y="2082"/>
                  </a:cubicBezTo>
                  <a:cubicBezTo>
                    <a:pt x="101" y="2182"/>
                    <a:pt x="201" y="2249"/>
                    <a:pt x="301" y="2282"/>
                  </a:cubicBezTo>
                  <a:lnTo>
                    <a:pt x="3036" y="3283"/>
                  </a:lnTo>
                  <a:cubicBezTo>
                    <a:pt x="3036" y="3316"/>
                    <a:pt x="3070" y="3316"/>
                    <a:pt x="3103" y="3316"/>
                  </a:cubicBezTo>
                  <a:cubicBezTo>
                    <a:pt x="3170" y="3316"/>
                    <a:pt x="3203" y="3283"/>
                    <a:pt x="3270" y="3249"/>
                  </a:cubicBezTo>
                  <a:cubicBezTo>
                    <a:pt x="3337" y="3183"/>
                    <a:pt x="3370" y="3116"/>
                    <a:pt x="3337" y="3016"/>
                  </a:cubicBezTo>
                  <a:lnTo>
                    <a:pt x="2803" y="347"/>
                  </a:lnTo>
                  <a:cubicBezTo>
                    <a:pt x="2803" y="247"/>
                    <a:pt x="2736" y="147"/>
                    <a:pt x="2636" y="80"/>
                  </a:cubicBezTo>
                  <a:cubicBezTo>
                    <a:pt x="2563" y="32"/>
                    <a:pt x="2472" y="1"/>
                    <a:pt x="2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50;p44">
              <a:extLst>
                <a:ext uri="{FF2B5EF4-FFF2-40B4-BE49-F238E27FC236}">
                  <a16:creationId xmlns:a16="http://schemas.microsoft.com/office/drawing/2014/main" id="{58C1523D-F520-9024-E8A5-F8B160DDDACC}"/>
                </a:ext>
              </a:extLst>
            </p:cNvPr>
            <p:cNvSpPr/>
            <p:nvPr/>
          </p:nvSpPr>
          <p:spPr>
            <a:xfrm>
              <a:off x="5317642" y="1828373"/>
              <a:ext cx="56859" cy="55618"/>
            </a:xfrm>
            <a:custGeom>
              <a:avLst/>
              <a:gdLst/>
              <a:ahLst/>
              <a:cxnLst/>
              <a:rect l="l" t="t" r="r" b="b"/>
              <a:pathLst>
                <a:path w="3070" h="3003" extrusionOk="0">
                  <a:moveTo>
                    <a:pt x="2202" y="0"/>
                  </a:moveTo>
                  <a:cubicBezTo>
                    <a:pt x="2036" y="33"/>
                    <a:pt x="1936" y="200"/>
                    <a:pt x="1969" y="334"/>
                  </a:cubicBezTo>
                  <a:lnTo>
                    <a:pt x="2336" y="2035"/>
                  </a:lnTo>
                  <a:cubicBezTo>
                    <a:pt x="2336" y="2102"/>
                    <a:pt x="2269" y="2135"/>
                    <a:pt x="2202" y="2135"/>
                  </a:cubicBezTo>
                  <a:lnTo>
                    <a:pt x="401" y="1468"/>
                  </a:lnTo>
                  <a:cubicBezTo>
                    <a:pt x="372" y="1453"/>
                    <a:pt x="341" y="1447"/>
                    <a:pt x="310" y="1447"/>
                  </a:cubicBezTo>
                  <a:cubicBezTo>
                    <a:pt x="201" y="1447"/>
                    <a:pt x="94" y="1530"/>
                    <a:pt x="68" y="1635"/>
                  </a:cubicBezTo>
                  <a:cubicBezTo>
                    <a:pt x="1" y="1768"/>
                    <a:pt x="68" y="1935"/>
                    <a:pt x="234" y="2002"/>
                  </a:cubicBezTo>
                  <a:lnTo>
                    <a:pt x="2936" y="3002"/>
                  </a:lnTo>
                  <a:cubicBezTo>
                    <a:pt x="3003" y="3002"/>
                    <a:pt x="3070" y="2969"/>
                    <a:pt x="3070" y="2902"/>
                  </a:cubicBezTo>
                  <a:lnTo>
                    <a:pt x="2536" y="234"/>
                  </a:lnTo>
                  <a:cubicBezTo>
                    <a:pt x="2503" y="67"/>
                    <a:pt x="2336" y="0"/>
                    <a:pt x="2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1;p44">
              <a:extLst>
                <a:ext uri="{FF2B5EF4-FFF2-40B4-BE49-F238E27FC236}">
                  <a16:creationId xmlns:a16="http://schemas.microsoft.com/office/drawing/2014/main" id="{C2CC2823-8DC8-F7DA-D76B-2F638F94730C}"/>
                </a:ext>
              </a:extLst>
            </p:cNvPr>
            <p:cNvSpPr/>
            <p:nvPr/>
          </p:nvSpPr>
          <p:spPr>
            <a:xfrm>
              <a:off x="5315178" y="1825651"/>
              <a:ext cx="62415" cy="61433"/>
            </a:xfrm>
            <a:custGeom>
              <a:avLst/>
              <a:gdLst/>
              <a:ahLst/>
              <a:cxnLst/>
              <a:rect l="l" t="t" r="r" b="b"/>
              <a:pathLst>
                <a:path w="3370" h="3317" extrusionOk="0">
                  <a:moveTo>
                    <a:pt x="2369" y="314"/>
                  </a:moveTo>
                  <a:cubicBezTo>
                    <a:pt x="2402" y="314"/>
                    <a:pt x="2436" y="314"/>
                    <a:pt x="2436" y="347"/>
                  </a:cubicBezTo>
                  <a:cubicBezTo>
                    <a:pt x="2469" y="347"/>
                    <a:pt x="2502" y="381"/>
                    <a:pt x="2502" y="414"/>
                  </a:cubicBezTo>
                  <a:lnTo>
                    <a:pt x="3003" y="2949"/>
                  </a:lnTo>
                  <a:lnTo>
                    <a:pt x="3003" y="2949"/>
                  </a:lnTo>
                  <a:lnTo>
                    <a:pt x="401" y="1982"/>
                  </a:lnTo>
                  <a:cubicBezTo>
                    <a:pt x="367" y="1982"/>
                    <a:pt x="367" y="1948"/>
                    <a:pt x="334" y="1915"/>
                  </a:cubicBezTo>
                  <a:cubicBezTo>
                    <a:pt x="334" y="1915"/>
                    <a:pt x="334" y="1848"/>
                    <a:pt x="334" y="1848"/>
                  </a:cubicBezTo>
                  <a:cubicBezTo>
                    <a:pt x="334" y="1815"/>
                    <a:pt x="367" y="1782"/>
                    <a:pt x="401" y="1748"/>
                  </a:cubicBezTo>
                  <a:lnTo>
                    <a:pt x="501" y="1748"/>
                  </a:lnTo>
                  <a:lnTo>
                    <a:pt x="2269" y="2415"/>
                  </a:lnTo>
                  <a:cubicBezTo>
                    <a:pt x="2310" y="2429"/>
                    <a:pt x="2352" y="2437"/>
                    <a:pt x="2391" y="2437"/>
                  </a:cubicBezTo>
                  <a:cubicBezTo>
                    <a:pt x="2446" y="2437"/>
                    <a:pt x="2497" y="2421"/>
                    <a:pt x="2536" y="2382"/>
                  </a:cubicBezTo>
                  <a:cubicBezTo>
                    <a:pt x="2602" y="2315"/>
                    <a:pt x="2602" y="2249"/>
                    <a:pt x="2602" y="2149"/>
                  </a:cubicBezTo>
                  <a:lnTo>
                    <a:pt x="2269" y="447"/>
                  </a:lnTo>
                  <a:cubicBezTo>
                    <a:pt x="2235" y="381"/>
                    <a:pt x="2302" y="314"/>
                    <a:pt x="2369" y="314"/>
                  </a:cubicBezTo>
                  <a:close/>
                  <a:moveTo>
                    <a:pt x="2388" y="1"/>
                  </a:moveTo>
                  <a:cubicBezTo>
                    <a:pt x="2358" y="1"/>
                    <a:pt x="2329" y="5"/>
                    <a:pt x="2302" y="14"/>
                  </a:cubicBezTo>
                  <a:cubicBezTo>
                    <a:pt x="2069" y="47"/>
                    <a:pt x="1902" y="281"/>
                    <a:pt x="1969" y="514"/>
                  </a:cubicBezTo>
                  <a:lnTo>
                    <a:pt x="2269" y="2082"/>
                  </a:lnTo>
                  <a:lnTo>
                    <a:pt x="601" y="1481"/>
                  </a:lnTo>
                  <a:cubicBezTo>
                    <a:pt x="551" y="1448"/>
                    <a:pt x="493" y="1431"/>
                    <a:pt x="434" y="1431"/>
                  </a:cubicBezTo>
                  <a:cubicBezTo>
                    <a:pt x="376" y="1431"/>
                    <a:pt x="317" y="1448"/>
                    <a:pt x="267" y="1481"/>
                  </a:cubicBezTo>
                  <a:cubicBezTo>
                    <a:pt x="167" y="1515"/>
                    <a:pt x="101" y="1615"/>
                    <a:pt x="34" y="1715"/>
                  </a:cubicBezTo>
                  <a:cubicBezTo>
                    <a:pt x="0" y="1815"/>
                    <a:pt x="0" y="1948"/>
                    <a:pt x="67" y="2048"/>
                  </a:cubicBezTo>
                  <a:cubicBezTo>
                    <a:pt x="101" y="2149"/>
                    <a:pt x="201" y="2249"/>
                    <a:pt x="301" y="2282"/>
                  </a:cubicBezTo>
                  <a:lnTo>
                    <a:pt x="3036" y="3283"/>
                  </a:lnTo>
                  <a:cubicBezTo>
                    <a:pt x="3036" y="3283"/>
                    <a:pt x="3069" y="3316"/>
                    <a:pt x="3103" y="3316"/>
                  </a:cubicBezTo>
                  <a:cubicBezTo>
                    <a:pt x="3169" y="3316"/>
                    <a:pt x="3203" y="3283"/>
                    <a:pt x="3269" y="3249"/>
                  </a:cubicBezTo>
                  <a:cubicBezTo>
                    <a:pt x="3336" y="3183"/>
                    <a:pt x="3370" y="3083"/>
                    <a:pt x="3336" y="3016"/>
                  </a:cubicBezTo>
                  <a:lnTo>
                    <a:pt x="2802" y="347"/>
                  </a:lnTo>
                  <a:cubicBezTo>
                    <a:pt x="2769" y="247"/>
                    <a:pt x="2702" y="147"/>
                    <a:pt x="2636" y="80"/>
                  </a:cubicBezTo>
                  <a:cubicBezTo>
                    <a:pt x="2562" y="32"/>
                    <a:pt x="2471" y="1"/>
                    <a:pt x="2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4491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81462-6AEA-B3F7-023A-74669EF8AD9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15999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7F4B91-E90C-AF6C-985E-0995CA66D61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0122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60C04-2614-9937-1D88-644CAB2CA86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54135824"/>
      </p:ext>
    </p:extLst>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1870</TotalTime>
  <Words>2260</Words>
  <Application>Microsoft Office PowerPoint</Application>
  <PresentationFormat>On-screen Show (16:9)</PresentationFormat>
  <Paragraphs>118</Paragraphs>
  <Slides>46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Sora</vt:lpstr>
      <vt:lpstr>Montserrat</vt:lpstr>
      <vt:lpstr>Open Sans</vt:lpstr>
      <vt:lpstr>Arial</vt:lpstr>
      <vt:lpstr>Software Engineering Business Plan by Slidesgo</vt:lpstr>
      <vt:lpstr>CHƯƠNG 3 HẠ TẦNG KĨ THUẬT</vt:lpstr>
      <vt:lpstr>Nhóm 14   Nguyễn Thanh Tùng - DH52006150   Trần Như Nguyện - DH52007186   Lý Thị Ngọc Diễm - DH52005710   Đỗ Bảo Đại - DH51901753   Trần Nguyễn Gia Bảo - DH52005690 </vt:lpstr>
      <vt:lpstr>PowerPoint Presentation</vt:lpstr>
      <vt:lpstr>Website</vt:lpstr>
      <vt:lpstr>PowerPoint Presentation</vt:lpstr>
      <vt:lpstr>PowerPoint Presentation</vt:lpstr>
      <vt:lpstr>PowerPoint Presentation</vt:lpstr>
      <vt:lpstr>PowerPoint Presentation</vt:lpstr>
      <vt:lpstr>PowerPoint Presentation</vt:lpstr>
      <vt:lpstr>PowerPoint Presentation</vt:lpstr>
      <vt:lpstr>Mailing 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các bạn  đã theo dõi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HẠ TẦNG KĨ THUẬT</dc:title>
  <cp:lastModifiedBy>Thanh Tùng Nguyễn</cp:lastModifiedBy>
  <cp:revision>46</cp:revision>
  <dcterms:modified xsi:type="dcterms:W3CDTF">2023-11-30T16:48:34Z</dcterms:modified>
</cp:coreProperties>
</file>